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4" r:id="rId9"/>
    <p:sldId id="265" r:id="rId10"/>
    <p:sldId id="273" r:id="rId11"/>
    <p:sldId id="274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94638" autoAdjust="0"/>
  </p:normalViewPr>
  <p:slideViewPr>
    <p:cSldViewPr snapToGrid="0" snapToObjects="1">
      <p:cViewPr varScale="1">
        <p:scale>
          <a:sx n="86" d="100"/>
          <a:sy n="86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F2EAE-ABE0-4A42-A99A-0F61530BBA5E}" type="doc">
      <dgm:prSet loTypeId="urn:microsoft.com/office/officeart/2005/8/layout/chevron2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89CFDFE-F182-47DA-930D-DF0DA4933FD1}">
      <dgm:prSet phldrT="[Tekst]" custT="1"/>
      <dgm:spPr/>
      <dgm:t>
        <a:bodyPr/>
        <a:lstStyle/>
        <a:p>
          <a:r>
            <a:rPr lang="nl-BE" sz="2800" b="1" dirty="0" smtClean="0">
              <a:solidFill>
                <a:srgbClr val="FFFF00"/>
              </a:solidFill>
            </a:rPr>
            <a:t>legio</a:t>
          </a:r>
          <a:endParaRPr lang="nl-BE" sz="2800" b="1" dirty="0">
            <a:solidFill>
              <a:srgbClr val="FFFF00"/>
            </a:solidFill>
          </a:endParaRPr>
        </a:p>
      </dgm:t>
    </dgm:pt>
    <dgm:pt modelId="{B5937504-39AA-443A-81D1-829EA8313148}" type="parTrans" cxnId="{FCE53CDF-27D9-4C93-A0E2-60F19318B874}">
      <dgm:prSet/>
      <dgm:spPr/>
      <dgm:t>
        <a:bodyPr/>
        <a:lstStyle/>
        <a:p>
          <a:endParaRPr lang="nl-BE"/>
        </a:p>
      </dgm:t>
    </dgm:pt>
    <dgm:pt modelId="{EA222465-F09D-4A06-87B3-03CF5FFD7366}" type="sibTrans" cxnId="{FCE53CDF-27D9-4C93-A0E2-60F19318B874}">
      <dgm:prSet/>
      <dgm:spPr/>
      <dgm:t>
        <a:bodyPr/>
        <a:lstStyle/>
        <a:p>
          <a:endParaRPr lang="nl-BE"/>
        </a:p>
      </dgm:t>
    </dgm:pt>
    <dgm:pt modelId="{ADC413B0-298D-4761-97B0-F7A00C7923B0}">
      <dgm:prSet phldrT="[Tekst]" custT="1"/>
      <dgm:spPr/>
      <dgm:t>
        <a:bodyPr/>
        <a:lstStyle/>
        <a:p>
          <a:r>
            <a:rPr lang="nl-BE" sz="2800" dirty="0" smtClean="0"/>
            <a:t>1 legioen </a:t>
          </a:r>
          <a:endParaRPr lang="nl-BE" sz="2800" dirty="0"/>
        </a:p>
      </dgm:t>
    </dgm:pt>
    <dgm:pt modelId="{3A1EF93D-F290-446A-9ECA-B97543F43DBD}" type="parTrans" cxnId="{680FCB6C-C52B-476C-B8D8-DC32418AF4B3}">
      <dgm:prSet/>
      <dgm:spPr/>
      <dgm:t>
        <a:bodyPr/>
        <a:lstStyle/>
        <a:p>
          <a:endParaRPr lang="nl-BE"/>
        </a:p>
      </dgm:t>
    </dgm:pt>
    <dgm:pt modelId="{300EEAC0-5245-48A7-95FA-1BADD2A134E2}" type="sibTrans" cxnId="{680FCB6C-C52B-476C-B8D8-DC32418AF4B3}">
      <dgm:prSet/>
      <dgm:spPr/>
      <dgm:t>
        <a:bodyPr/>
        <a:lstStyle/>
        <a:p>
          <a:endParaRPr lang="nl-BE"/>
        </a:p>
      </dgm:t>
    </dgm:pt>
    <dgm:pt modelId="{84AC0F04-AC85-4081-BC15-8BA078501C73}">
      <dgm:prSet phldrT="[Tekst]" custT="1"/>
      <dgm:spPr/>
      <dgm:t>
        <a:bodyPr/>
        <a:lstStyle/>
        <a:p>
          <a:r>
            <a:rPr lang="nl-BE" sz="2800" b="1" u="sng" dirty="0" smtClean="0">
              <a:solidFill>
                <a:srgbClr val="002060"/>
              </a:solidFill>
            </a:rPr>
            <a:t>6000 zwaargewapende soldaten</a:t>
          </a:r>
          <a:endParaRPr lang="nl-BE" sz="2800" b="1" u="sng" dirty="0">
            <a:solidFill>
              <a:srgbClr val="002060"/>
            </a:solidFill>
          </a:endParaRPr>
        </a:p>
      </dgm:t>
    </dgm:pt>
    <dgm:pt modelId="{10C5EC47-E0A3-4197-86B8-769CD136093F}" type="parTrans" cxnId="{80A0AF59-3E8A-47F6-9887-7F136597B037}">
      <dgm:prSet/>
      <dgm:spPr/>
      <dgm:t>
        <a:bodyPr/>
        <a:lstStyle/>
        <a:p>
          <a:endParaRPr lang="nl-BE"/>
        </a:p>
      </dgm:t>
    </dgm:pt>
    <dgm:pt modelId="{3DCB64EA-6CD0-4D01-8307-951234B25F02}" type="sibTrans" cxnId="{80A0AF59-3E8A-47F6-9887-7F136597B037}">
      <dgm:prSet/>
      <dgm:spPr/>
      <dgm:t>
        <a:bodyPr/>
        <a:lstStyle/>
        <a:p>
          <a:endParaRPr lang="nl-BE"/>
        </a:p>
      </dgm:t>
    </dgm:pt>
    <dgm:pt modelId="{9EFB3693-3358-4E19-976B-A5D80A205E7D}">
      <dgm:prSet phldrT="[Tekst]" custT="1"/>
      <dgm:spPr/>
      <dgm:t>
        <a:bodyPr/>
        <a:lstStyle/>
        <a:p>
          <a:r>
            <a:rPr lang="nl-BE" sz="2800" b="1" dirty="0" smtClean="0">
              <a:solidFill>
                <a:srgbClr val="FFFF00"/>
              </a:solidFill>
            </a:rPr>
            <a:t>cohor</a:t>
          </a:r>
        </a:p>
      </dgm:t>
    </dgm:pt>
    <dgm:pt modelId="{ECE092DB-ACA0-4189-B999-C6693015524B}" type="parTrans" cxnId="{CAF55C95-D489-4169-8FF4-F84704E233F6}">
      <dgm:prSet/>
      <dgm:spPr/>
      <dgm:t>
        <a:bodyPr/>
        <a:lstStyle/>
        <a:p>
          <a:endParaRPr lang="nl-BE"/>
        </a:p>
      </dgm:t>
    </dgm:pt>
    <dgm:pt modelId="{AF8838A8-CFD2-4849-B71E-5E3E38828299}" type="sibTrans" cxnId="{CAF55C95-D489-4169-8FF4-F84704E233F6}">
      <dgm:prSet/>
      <dgm:spPr/>
      <dgm:t>
        <a:bodyPr/>
        <a:lstStyle/>
        <a:p>
          <a:endParaRPr lang="nl-BE"/>
        </a:p>
      </dgm:t>
    </dgm:pt>
    <dgm:pt modelId="{4A2F39D4-F77E-4646-BAD9-1520BDCEABA5}">
      <dgm:prSet phldrT="[Tekst]" custT="1"/>
      <dgm:spPr/>
      <dgm:t>
        <a:bodyPr/>
        <a:lstStyle/>
        <a:p>
          <a:r>
            <a:rPr lang="nl-BE" sz="2800" dirty="0" smtClean="0"/>
            <a:t>1 legioen</a:t>
          </a:r>
          <a:r>
            <a:rPr lang="nl-BE" sz="2800" dirty="0" smtClean="0">
              <a:sym typeface="Wingdings" pitchFamily="2" charset="2"/>
            </a:rPr>
            <a:t></a:t>
          </a:r>
          <a:r>
            <a:rPr lang="nl-BE" sz="2800" dirty="0" smtClean="0"/>
            <a:t>10 cohorten </a:t>
          </a:r>
        </a:p>
      </dgm:t>
    </dgm:pt>
    <dgm:pt modelId="{27321A9D-9C97-4767-9BF4-F90E901DF212}" type="parTrans" cxnId="{1FB4AE74-F46B-469E-8726-4DA7C19CBE4E}">
      <dgm:prSet/>
      <dgm:spPr/>
      <dgm:t>
        <a:bodyPr/>
        <a:lstStyle/>
        <a:p>
          <a:endParaRPr lang="nl-BE"/>
        </a:p>
      </dgm:t>
    </dgm:pt>
    <dgm:pt modelId="{2CF43E60-FFFA-4E1C-9964-358D115BF485}" type="sibTrans" cxnId="{1FB4AE74-F46B-469E-8726-4DA7C19CBE4E}">
      <dgm:prSet/>
      <dgm:spPr/>
      <dgm:t>
        <a:bodyPr/>
        <a:lstStyle/>
        <a:p>
          <a:endParaRPr lang="nl-BE"/>
        </a:p>
      </dgm:t>
    </dgm:pt>
    <dgm:pt modelId="{520EF0B5-6A67-466B-8F83-A058FF5E14A2}">
      <dgm:prSet phldrT="[Tekst]" custT="1"/>
      <dgm:spPr/>
      <dgm:t>
        <a:bodyPr/>
        <a:lstStyle/>
        <a:p>
          <a:r>
            <a:rPr lang="nl-BE" sz="2800" b="1" dirty="0" smtClean="0">
              <a:solidFill>
                <a:srgbClr val="FFFF00"/>
              </a:solidFill>
            </a:rPr>
            <a:t>manipulus</a:t>
          </a:r>
        </a:p>
      </dgm:t>
    </dgm:pt>
    <dgm:pt modelId="{C29F03F7-1810-4B30-990F-0139CD573DD3}" type="parTrans" cxnId="{8F074DE0-6D05-47E0-B7DB-BDB061329C3D}">
      <dgm:prSet/>
      <dgm:spPr/>
      <dgm:t>
        <a:bodyPr/>
        <a:lstStyle/>
        <a:p>
          <a:endParaRPr lang="nl-BE"/>
        </a:p>
      </dgm:t>
    </dgm:pt>
    <dgm:pt modelId="{DE1468CE-8DFA-4C04-B810-09A6AB29E042}" type="sibTrans" cxnId="{8F074DE0-6D05-47E0-B7DB-BDB061329C3D}">
      <dgm:prSet/>
      <dgm:spPr/>
      <dgm:t>
        <a:bodyPr/>
        <a:lstStyle/>
        <a:p>
          <a:endParaRPr lang="nl-BE"/>
        </a:p>
      </dgm:t>
    </dgm:pt>
    <dgm:pt modelId="{03316FE4-CD6A-43CC-896F-44834E5F92BE}">
      <dgm:prSet phldrT="[Tekst]" custT="1"/>
      <dgm:spPr/>
      <dgm:t>
        <a:bodyPr/>
        <a:lstStyle/>
        <a:p>
          <a:r>
            <a:rPr lang="nl-BE" sz="2800" dirty="0" smtClean="0"/>
            <a:t>1 cohorte </a:t>
          </a:r>
          <a:r>
            <a:rPr lang="nl-BE" sz="2800" dirty="0" smtClean="0">
              <a:sym typeface="Wingdings" pitchFamily="2" charset="2"/>
            </a:rPr>
            <a:t> 3 manipels</a:t>
          </a:r>
          <a:endParaRPr lang="nl-BE" sz="2800" dirty="0" smtClean="0"/>
        </a:p>
      </dgm:t>
    </dgm:pt>
    <dgm:pt modelId="{E74132D6-DA5E-42B4-A8FA-F4DD64B56C21}" type="parTrans" cxnId="{E853E651-87E2-479F-A952-48263C0B8A17}">
      <dgm:prSet/>
      <dgm:spPr/>
      <dgm:t>
        <a:bodyPr/>
        <a:lstStyle/>
        <a:p>
          <a:endParaRPr lang="nl-BE"/>
        </a:p>
      </dgm:t>
    </dgm:pt>
    <dgm:pt modelId="{6F4B2B94-3895-44CB-BF52-A54F818B02F3}" type="sibTrans" cxnId="{E853E651-87E2-479F-A952-48263C0B8A17}">
      <dgm:prSet/>
      <dgm:spPr/>
      <dgm:t>
        <a:bodyPr/>
        <a:lstStyle/>
        <a:p>
          <a:endParaRPr lang="nl-BE"/>
        </a:p>
      </dgm:t>
    </dgm:pt>
    <dgm:pt modelId="{9FA4B405-6506-4C29-A406-0BE0D3B4E66A}">
      <dgm:prSet phldrT="[Tekst]" custT="1"/>
      <dgm:spPr/>
      <dgm:t>
        <a:bodyPr/>
        <a:lstStyle/>
        <a:p>
          <a:r>
            <a:rPr lang="nl-BE" sz="2800" b="1" dirty="0" smtClean="0">
              <a:solidFill>
                <a:srgbClr val="FFFF00"/>
              </a:solidFill>
            </a:rPr>
            <a:t>centuria</a:t>
          </a:r>
        </a:p>
      </dgm:t>
    </dgm:pt>
    <dgm:pt modelId="{340429CB-1FF9-48B7-94F0-001B647FFB29}" type="parTrans" cxnId="{D5A0DC62-F720-4A77-9D68-12D5A98B2153}">
      <dgm:prSet/>
      <dgm:spPr/>
      <dgm:t>
        <a:bodyPr/>
        <a:lstStyle/>
        <a:p>
          <a:endParaRPr lang="nl-BE"/>
        </a:p>
      </dgm:t>
    </dgm:pt>
    <dgm:pt modelId="{13B7735A-1366-43D7-BD5A-70B70CE73EAA}" type="sibTrans" cxnId="{D5A0DC62-F720-4A77-9D68-12D5A98B2153}">
      <dgm:prSet/>
      <dgm:spPr/>
      <dgm:t>
        <a:bodyPr/>
        <a:lstStyle/>
        <a:p>
          <a:endParaRPr lang="nl-BE"/>
        </a:p>
      </dgm:t>
    </dgm:pt>
    <dgm:pt modelId="{C401998C-D06C-4DA3-A2AF-D994E77C9FB6}">
      <dgm:prSet custT="1"/>
      <dgm:spPr/>
      <dgm:t>
        <a:bodyPr/>
        <a:lstStyle/>
        <a:p>
          <a:r>
            <a:rPr lang="nl-BE" sz="2800" dirty="0" smtClean="0"/>
            <a:t>1 manipel </a:t>
          </a:r>
          <a:r>
            <a:rPr lang="nl-BE" sz="2800" dirty="0" smtClean="0">
              <a:sym typeface="Wingdings" pitchFamily="2" charset="2"/>
            </a:rPr>
            <a:t> 2 centuries</a:t>
          </a:r>
          <a:endParaRPr lang="nl-BE" sz="2800" dirty="0" smtClean="0"/>
        </a:p>
      </dgm:t>
    </dgm:pt>
    <dgm:pt modelId="{CCEB60D8-3F8E-4B15-A0BC-FEF006221728}" type="parTrans" cxnId="{037654CD-EACB-4A69-8AC7-C1707BD708CE}">
      <dgm:prSet/>
      <dgm:spPr/>
      <dgm:t>
        <a:bodyPr/>
        <a:lstStyle/>
        <a:p>
          <a:endParaRPr lang="nl-BE"/>
        </a:p>
      </dgm:t>
    </dgm:pt>
    <dgm:pt modelId="{8240FC4A-5EA4-4801-9F94-AF2BF70078A2}" type="sibTrans" cxnId="{037654CD-EACB-4A69-8AC7-C1707BD708CE}">
      <dgm:prSet/>
      <dgm:spPr/>
      <dgm:t>
        <a:bodyPr/>
        <a:lstStyle/>
        <a:p>
          <a:endParaRPr lang="nl-BE"/>
        </a:p>
      </dgm:t>
    </dgm:pt>
    <dgm:pt modelId="{71DAEF77-FC86-4F95-8BC7-073F1D33DC99}">
      <dgm:prSet custT="1"/>
      <dgm:spPr/>
      <dgm:t>
        <a:bodyPr/>
        <a:lstStyle/>
        <a:p>
          <a:r>
            <a:rPr lang="nl-BE" sz="2800" b="1" u="sng" dirty="0" smtClean="0">
              <a:solidFill>
                <a:srgbClr val="002060"/>
              </a:solidFill>
            </a:rPr>
            <a:t>200 soldaten</a:t>
          </a:r>
        </a:p>
      </dgm:t>
    </dgm:pt>
    <dgm:pt modelId="{1A1EB50D-4A1E-43F4-BCEC-093DA22139C5}" type="parTrans" cxnId="{CBF63D6D-D2BB-408A-8AFE-7098867A7E6F}">
      <dgm:prSet/>
      <dgm:spPr/>
      <dgm:t>
        <a:bodyPr/>
        <a:lstStyle/>
        <a:p>
          <a:endParaRPr lang="nl-BE"/>
        </a:p>
      </dgm:t>
    </dgm:pt>
    <dgm:pt modelId="{C28A99E6-82B6-4A50-BFA6-A9A1761D7E5B}" type="sibTrans" cxnId="{CBF63D6D-D2BB-408A-8AFE-7098867A7E6F}">
      <dgm:prSet/>
      <dgm:spPr/>
      <dgm:t>
        <a:bodyPr/>
        <a:lstStyle/>
        <a:p>
          <a:endParaRPr lang="nl-BE"/>
        </a:p>
      </dgm:t>
    </dgm:pt>
    <dgm:pt modelId="{E6807DD4-596E-4398-A6CB-822C93F42078}">
      <dgm:prSet phldrT="[Tekst]" custT="1"/>
      <dgm:spPr/>
      <dgm:t>
        <a:bodyPr/>
        <a:lstStyle/>
        <a:p>
          <a:r>
            <a:rPr lang="nl-BE" sz="2800" b="1" u="sng" dirty="0" smtClean="0">
              <a:solidFill>
                <a:srgbClr val="002060"/>
              </a:solidFill>
            </a:rPr>
            <a:t>600 soldaten</a:t>
          </a:r>
        </a:p>
      </dgm:t>
    </dgm:pt>
    <dgm:pt modelId="{9063FA05-23E7-484B-A76B-03AC20D6E5C2}" type="parTrans" cxnId="{642DFF3B-8E59-4080-BA3F-6BAEEA7B81BD}">
      <dgm:prSet/>
      <dgm:spPr/>
      <dgm:t>
        <a:bodyPr/>
        <a:lstStyle/>
        <a:p>
          <a:endParaRPr lang="nl-BE"/>
        </a:p>
      </dgm:t>
    </dgm:pt>
    <dgm:pt modelId="{C94D299C-9946-4BA8-9BD7-1D75E1E01CFA}" type="sibTrans" cxnId="{642DFF3B-8E59-4080-BA3F-6BAEEA7B81BD}">
      <dgm:prSet/>
      <dgm:spPr/>
      <dgm:t>
        <a:bodyPr/>
        <a:lstStyle/>
        <a:p>
          <a:endParaRPr lang="nl-BE"/>
        </a:p>
      </dgm:t>
    </dgm:pt>
    <dgm:pt modelId="{15FCDA28-E67D-4B4B-8972-EBD0B836738B}">
      <dgm:prSet custT="1"/>
      <dgm:spPr/>
      <dgm:t>
        <a:bodyPr/>
        <a:lstStyle/>
        <a:p>
          <a:r>
            <a:rPr lang="nl-BE" sz="2800" b="1" u="sng" dirty="0" smtClean="0">
              <a:solidFill>
                <a:srgbClr val="002060"/>
              </a:solidFill>
            </a:rPr>
            <a:t>100 soldaten</a:t>
          </a:r>
        </a:p>
      </dgm:t>
    </dgm:pt>
    <dgm:pt modelId="{5B22C95D-2CCC-4DFD-9FE9-41393C12B460}" type="parTrans" cxnId="{4A8FEB9E-2469-4847-96B2-27DD952B7C2A}">
      <dgm:prSet/>
      <dgm:spPr/>
      <dgm:t>
        <a:bodyPr/>
        <a:lstStyle/>
        <a:p>
          <a:endParaRPr lang="nl-BE"/>
        </a:p>
      </dgm:t>
    </dgm:pt>
    <dgm:pt modelId="{394DAB60-15D7-41AC-90BD-933C7C6D6B3F}" type="sibTrans" cxnId="{4A8FEB9E-2469-4847-96B2-27DD952B7C2A}">
      <dgm:prSet/>
      <dgm:spPr/>
      <dgm:t>
        <a:bodyPr/>
        <a:lstStyle/>
        <a:p>
          <a:endParaRPr lang="nl-BE"/>
        </a:p>
      </dgm:t>
    </dgm:pt>
    <dgm:pt modelId="{B2029703-C10E-4A79-83EA-ECE8CC83EB65}" type="pres">
      <dgm:prSet presAssocID="{27DF2EAE-ABE0-4A42-A99A-0F61530BBA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909E8CA1-6644-451F-B221-D61D53F0BBEC}" type="pres">
      <dgm:prSet presAssocID="{589CFDFE-F182-47DA-930D-DF0DA4933FD1}" presName="composite" presStyleCnt="0"/>
      <dgm:spPr/>
    </dgm:pt>
    <dgm:pt modelId="{ED5BBCBA-A7EF-4458-82C5-09EAE480C5B9}" type="pres">
      <dgm:prSet presAssocID="{589CFDFE-F182-47DA-930D-DF0DA4933FD1}" presName="parentText" presStyleLbl="alignNode1" presStyleIdx="0" presStyleCnt="4" custLinFactNeighborX="0" custLinFactNeighborY="-267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C91254D-23B5-4964-99BC-ACD784EB3EE5}" type="pres">
      <dgm:prSet presAssocID="{589CFDFE-F182-47DA-930D-DF0DA4933FD1}" presName="descendantText" presStyleLbl="alignAcc1" presStyleIdx="0" presStyleCnt="4" custLinFactNeighborX="0" custLinFactNeighborY="-41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69938B0-0439-4B1E-BC4C-D183344B0E3D}" type="pres">
      <dgm:prSet presAssocID="{EA222465-F09D-4A06-87B3-03CF5FFD7366}" presName="sp" presStyleCnt="0"/>
      <dgm:spPr/>
    </dgm:pt>
    <dgm:pt modelId="{B059548D-AA11-407A-A368-C9023B421AB3}" type="pres">
      <dgm:prSet presAssocID="{9EFB3693-3358-4E19-976B-A5D80A205E7D}" presName="composite" presStyleCnt="0"/>
      <dgm:spPr/>
    </dgm:pt>
    <dgm:pt modelId="{0E16D609-6590-47CD-9503-3ED4D4A5EF80}" type="pres">
      <dgm:prSet presAssocID="{9EFB3693-3358-4E19-976B-A5D80A205E7D}" presName="parentText" presStyleLbl="alignNode1" presStyleIdx="1" presStyleCnt="4" custLinFactNeighborX="316" custLinFactNeighborY="-4802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8CB3295-AE53-4FD2-A1EE-232B88D28710}" type="pres">
      <dgm:prSet presAssocID="{9EFB3693-3358-4E19-976B-A5D80A205E7D}" presName="descendantText" presStyleLbl="alignAcc1" presStyleIdx="1" presStyleCnt="4" custLinFactNeighborX="0" custLinFactNeighborY="-53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1F35697-A3DA-4A98-840E-AB44DB21BAE2}" type="pres">
      <dgm:prSet presAssocID="{AF8838A8-CFD2-4849-B71E-5E3E38828299}" presName="sp" presStyleCnt="0"/>
      <dgm:spPr/>
    </dgm:pt>
    <dgm:pt modelId="{EE0B92EB-C350-4994-8E56-9F9229967E87}" type="pres">
      <dgm:prSet presAssocID="{520EF0B5-6A67-466B-8F83-A058FF5E14A2}" presName="composite" presStyleCnt="0"/>
      <dgm:spPr/>
    </dgm:pt>
    <dgm:pt modelId="{5B3AD05E-BA55-4B0B-8171-FD3FECB00292}" type="pres">
      <dgm:prSet presAssocID="{520EF0B5-6A67-466B-8F83-A058FF5E14A2}" presName="parentText" presStyleLbl="alignNode1" presStyleIdx="2" presStyleCnt="4" custLinFactNeighborX="0" custLinFactNeighborY="-535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B13B766-7015-4F84-8D21-818CB66C297A}" type="pres">
      <dgm:prSet presAssocID="{520EF0B5-6A67-466B-8F83-A058FF5E14A2}" presName="descendantText" presStyleLbl="alignAcc1" presStyleIdx="2" presStyleCnt="4" custLinFactNeighborX="8569" custLinFactNeighborY="-684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A727389-2702-4D32-80AA-97837CDAE963}" type="pres">
      <dgm:prSet presAssocID="{DE1468CE-8DFA-4C04-B810-09A6AB29E042}" presName="sp" presStyleCnt="0"/>
      <dgm:spPr/>
    </dgm:pt>
    <dgm:pt modelId="{F0E34FC8-C4DA-43E0-A1E5-8C9143305FC6}" type="pres">
      <dgm:prSet presAssocID="{9FA4B405-6506-4C29-A406-0BE0D3B4E66A}" presName="composite" presStyleCnt="0"/>
      <dgm:spPr/>
    </dgm:pt>
    <dgm:pt modelId="{26530C5E-8595-4266-89DA-6BD07B2D5978}" type="pres">
      <dgm:prSet presAssocID="{9FA4B405-6506-4C29-A406-0BE0D3B4E66A}" presName="parentText" presStyleLbl="alignNode1" presStyleIdx="3" presStyleCnt="4" custLinFactNeighborX="0" custLinFactNeighborY="3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0A14073-AD2A-44BC-9828-BB148691F2C9}" type="pres">
      <dgm:prSet presAssocID="{9FA4B405-6506-4C29-A406-0BE0D3B4E66A}" presName="descendantText" presStyleLbl="alignAcc1" presStyleIdx="3" presStyleCnt="4" custLinFactNeighborX="0" custLinFactNeighborY="-115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9EB44D0-EA0F-435C-B37B-2F21CB6CBB63}" type="presOf" srcId="{C401998C-D06C-4DA3-A2AF-D994E77C9FB6}" destId="{90A14073-AD2A-44BC-9828-BB148691F2C9}" srcOrd="0" destOrd="0" presId="urn:microsoft.com/office/officeart/2005/8/layout/chevron2"/>
    <dgm:cxn modelId="{E853E651-87E2-479F-A952-48263C0B8A17}" srcId="{520EF0B5-6A67-466B-8F83-A058FF5E14A2}" destId="{03316FE4-CD6A-43CC-896F-44834E5F92BE}" srcOrd="0" destOrd="0" parTransId="{E74132D6-DA5E-42B4-A8FA-F4DD64B56C21}" sibTransId="{6F4B2B94-3895-44CB-BF52-A54F818B02F3}"/>
    <dgm:cxn modelId="{80A0AF59-3E8A-47F6-9887-7F136597B037}" srcId="{589CFDFE-F182-47DA-930D-DF0DA4933FD1}" destId="{84AC0F04-AC85-4081-BC15-8BA078501C73}" srcOrd="1" destOrd="0" parTransId="{10C5EC47-E0A3-4197-86B8-769CD136093F}" sibTransId="{3DCB64EA-6CD0-4D01-8307-951234B25F02}"/>
    <dgm:cxn modelId="{8F074DE0-6D05-47E0-B7DB-BDB061329C3D}" srcId="{27DF2EAE-ABE0-4A42-A99A-0F61530BBA5E}" destId="{520EF0B5-6A67-466B-8F83-A058FF5E14A2}" srcOrd="2" destOrd="0" parTransId="{C29F03F7-1810-4B30-990F-0139CD573DD3}" sibTransId="{DE1468CE-8DFA-4C04-B810-09A6AB29E042}"/>
    <dgm:cxn modelId="{9FAEAF00-80C9-405E-B62C-C798B38BEBA4}" type="presOf" srcId="{27DF2EAE-ABE0-4A42-A99A-0F61530BBA5E}" destId="{B2029703-C10E-4A79-83EA-ECE8CC83EB65}" srcOrd="0" destOrd="0" presId="urn:microsoft.com/office/officeart/2005/8/layout/chevron2"/>
    <dgm:cxn modelId="{FBF9DCD7-5D2E-4695-A263-7E2343FB50B7}" type="presOf" srcId="{4A2F39D4-F77E-4646-BAD9-1520BDCEABA5}" destId="{F8CB3295-AE53-4FD2-A1EE-232B88D28710}" srcOrd="0" destOrd="0" presId="urn:microsoft.com/office/officeart/2005/8/layout/chevron2"/>
    <dgm:cxn modelId="{680FCB6C-C52B-476C-B8D8-DC32418AF4B3}" srcId="{589CFDFE-F182-47DA-930D-DF0DA4933FD1}" destId="{ADC413B0-298D-4761-97B0-F7A00C7923B0}" srcOrd="0" destOrd="0" parTransId="{3A1EF93D-F290-446A-9ECA-B97543F43DBD}" sibTransId="{300EEAC0-5245-48A7-95FA-1BADD2A134E2}"/>
    <dgm:cxn modelId="{F617DBEF-1E8B-4184-B191-E037D51328AF}" type="presOf" srcId="{9EFB3693-3358-4E19-976B-A5D80A205E7D}" destId="{0E16D609-6590-47CD-9503-3ED4D4A5EF80}" srcOrd="0" destOrd="0" presId="urn:microsoft.com/office/officeart/2005/8/layout/chevron2"/>
    <dgm:cxn modelId="{1FB4AE74-F46B-469E-8726-4DA7C19CBE4E}" srcId="{9EFB3693-3358-4E19-976B-A5D80A205E7D}" destId="{4A2F39D4-F77E-4646-BAD9-1520BDCEABA5}" srcOrd="0" destOrd="0" parTransId="{27321A9D-9C97-4767-9BF4-F90E901DF212}" sibTransId="{2CF43E60-FFFA-4E1C-9964-358D115BF485}"/>
    <dgm:cxn modelId="{D5A0DC62-F720-4A77-9D68-12D5A98B2153}" srcId="{27DF2EAE-ABE0-4A42-A99A-0F61530BBA5E}" destId="{9FA4B405-6506-4C29-A406-0BE0D3B4E66A}" srcOrd="3" destOrd="0" parTransId="{340429CB-1FF9-48B7-94F0-001B647FFB29}" sibTransId="{13B7735A-1366-43D7-BD5A-70B70CE73EAA}"/>
    <dgm:cxn modelId="{642DFF3B-8E59-4080-BA3F-6BAEEA7B81BD}" srcId="{9EFB3693-3358-4E19-976B-A5D80A205E7D}" destId="{E6807DD4-596E-4398-A6CB-822C93F42078}" srcOrd="1" destOrd="0" parTransId="{9063FA05-23E7-484B-A76B-03AC20D6E5C2}" sibTransId="{C94D299C-9946-4BA8-9BD7-1D75E1E01CFA}"/>
    <dgm:cxn modelId="{CAF55C95-D489-4169-8FF4-F84704E233F6}" srcId="{27DF2EAE-ABE0-4A42-A99A-0F61530BBA5E}" destId="{9EFB3693-3358-4E19-976B-A5D80A205E7D}" srcOrd="1" destOrd="0" parTransId="{ECE092DB-ACA0-4189-B999-C6693015524B}" sibTransId="{AF8838A8-CFD2-4849-B71E-5E3E38828299}"/>
    <dgm:cxn modelId="{037654CD-EACB-4A69-8AC7-C1707BD708CE}" srcId="{9FA4B405-6506-4C29-A406-0BE0D3B4E66A}" destId="{C401998C-D06C-4DA3-A2AF-D994E77C9FB6}" srcOrd="0" destOrd="0" parTransId="{CCEB60D8-3F8E-4B15-A0BC-FEF006221728}" sibTransId="{8240FC4A-5EA4-4801-9F94-AF2BF70078A2}"/>
    <dgm:cxn modelId="{5FE89C40-D2EA-47C1-A3AB-90BDA59B946C}" type="presOf" srcId="{ADC413B0-298D-4761-97B0-F7A00C7923B0}" destId="{5C91254D-23B5-4964-99BC-ACD784EB3EE5}" srcOrd="0" destOrd="0" presId="urn:microsoft.com/office/officeart/2005/8/layout/chevron2"/>
    <dgm:cxn modelId="{94771D13-99BF-4C83-A58E-E815BD013A52}" type="presOf" srcId="{71DAEF77-FC86-4F95-8BC7-073F1D33DC99}" destId="{0B13B766-7015-4F84-8D21-818CB66C297A}" srcOrd="0" destOrd="1" presId="urn:microsoft.com/office/officeart/2005/8/layout/chevron2"/>
    <dgm:cxn modelId="{4F0B5B46-994A-494D-8C93-BA6AD1225DB3}" type="presOf" srcId="{520EF0B5-6A67-466B-8F83-A058FF5E14A2}" destId="{5B3AD05E-BA55-4B0B-8171-FD3FECB00292}" srcOrd="0" destOrd="0" presId="urn:microsoft.com/office/officeart/2005/8/layout/chevron2"/>
    <dgm:cxn modelId="{45E92894-2087-45BD-A6A7-56CD7564BE4E}" type="presOf" srcId="{03316FE4-CD6A-43CC-896F-44834E5F92BE}" destId="{0B13B766-7015-4F84-8D21-818CB66C297A}" srcOrd="0" destOrd="0" presId="urn:microsoft.com/office/officeart/2005/8/layout/chevron2"/>
    <dgm:cxn modelId="{C06983EC-75F7-4C0C-9A0A-EDA0EEA57A95}" type="presOf" srcId="{9FA4B405-6506-4C29-A406-0BE0D3B4E66A}" destId="{26530C5E-8595-4266-89DA-6BD07B2D5978}" srcOrd="0" destOrd="0" presId="urn:microsoft.com/office/officeart/2005/8/layout/chevron2"/>
    <dgm:cxn modelId="{CBF63D6D-D2BB-408A-8AFE-7098867A7E6F}" srcId="{520EF0B5-6A67-466B-8F83-A058FF5E14A2}" destId="{71DAEF77-FC86-4F95-8BC7-073F1D33DC99}" srcOrd="1" destOrd="0" parTransId="{1A1EB50D-4A1E-43F4-BCEC-093DA22139C5}" sibTransId="{C28A99E6-82B6-4A50-BFA6-A9A1761D7E5B}"/>
    <dgm:cxn modelId="{A812D74C-C527-46CC-931F-05E13309ECB5}" type="presOf" srcId="{589CFDFE-F182-47DA-930D-DF0DA4933FD1}" destId="{ED5BBCBA-A7EF-4458-82C5-09EAE480C5B9}" srcOrd="0" destOrd="0" presId="urn:microsoft.com/office/officeart/2005/8/layout/chevron2"/>
    <dgm:cxn modelId="{F742B83F-02FF-4D66-B1EB-28B54092507F}" type="presOf" srcId="{84AC0F04-AC85-4081-BC15-8BA078501C73}" destId="{5C91254D-23B5-4964-99BC-ACD784EB3EE5}" srcOrd="0" destOrd="1" presId="urn:microsoft.com/office/officeart/2005/8/layout/chevron2"/>
    <dgm:cxn modelId="{4A8FEB9E-2469-4847-96B2-27DD952B7C2A}" srcId="{9FA4B405-6506-4C29-A406-0BE0D3B4E66A}" destId="{15FCDA28-E67D-4B4B-8972-EBD0B836738B}" srcOrd="1" destOrd="0" parTransId="{5B22C95D-2CCC-4DFD-9FE9-41393C12B460}" sibTransId="{394DAB60-15D7-41AC-90BD-933C7C6D6B3F}"/>
    <dgm:cxn modelId="{6F95B78E-E76B-4302-B24B-DC3F61C22C09}" type="presOf" srcId="{E6807DD4-596E-4398-A6CB-822C93F42078}" destId="{F8CB3295-AE53-4FD2-A1EE-232B88D28710}" srcOrd="0" destOrd="1" presId="urn:microsoft.com/office/officeart/2005/8/layout/chevron2"/>
    <dgm:cxn modelId="{CE3D077D-E1BA-4433-BEB5-1AE6403BD03F}" type="presOf" srcId="{15FCDA28-E67D-4B4B-8972-EBD0B836738B}" destId="{90A14073-AD2A-44BC-9828-BB148691F2C9}" srcOrd="0" destOrd="1" presId="urn:microsoft.com/office/officeart/2005/8/layout/chevron2"/>
    <dgm:cxn modelId="{FCE53CDF-27D9-4C93-A0E2-60F19318B874}" srcId="{27DF2EAE-ABE0-4A42-A99A-0F61530BBA5E}" destId="{589CFDFE-F182-47DA-930D-DF0DA4933FD1}" srcOrd="0" destOrd="0" parTransId="{B5937504-39AA-443A-81D1-829EA8313148}" sibTransId="{EA222465-F09D-4A06-87B3-03CF5FFD7366}"/>
    <dgm:cxn modelId="{AB32FC62-41DF-4DA3-9783-9AFDBF319750}" type="presParOf" srcId="{B2029703-C10E-4A79-83EA-ECE8CC83EB65}" destId="{909E8CA1-6644-451F-B221-D61D53F0BBEC}" srcOrd="0" destOrd="0" presId="urn:microsoft.com/office/officeart/2005/8/layout/chevron2"/>
    <dgm:cxn modelId="{0BB3B850-7C17-479E-BFAE-E01625B6AE30}" type="presParOf" srcId="{909E8CA1-6644-451F-B221-D61D53F0BBEC}" destId="{ED5BBCBA-A7EF-4458-82C5-09EAE480C5B9}" srcOrd="0" destOrd="0" presId="urn:microsoft.com/office/officeart/2005/8/layout/chevron2"/>
    <dgm:cxn modelId="{528E9C97-0D60-4B73-9EA8-81AA607E528F}" type="presParOf" srcId="{909E8CA1-6644-451F-B221-D61D53F0BBEC}" destId="{5C91254D-23B5-4964-99BC-ACD784EB3EE5}" srcOrd="1" destOrd="0" presId="urn:microsoft.com/office/officeart/2005/8/layout/chevron2"/>
    <dgm:cxn modelId="{8199F7C8-68E0-49FB-AD1E-62E5DF967EA9}" type="presParOf" srcId="{B2029703-C10E-4A79-83EA-ECE8CC83EB65}" destId="{C69938B0-0439-4B1E-BC4C-D183344B0E3D}" srcOrd="1" destOrd="0" presId="urn:microsoft.com/office/officeart/2005/8/layout/chevron2"/>
    <dgm:cxn modelId="{B38D3229-4C07-4731-A5B9-9EA23914BDF8}" type="presParOf" srcId="{B2029703-C10E-4A79-83EA-ECE8CC83EB65}" destId="{B059548D-AA11-407A-A368-C9023B421AB3}" srcOrd="2" destOrd="0" presId="urn:microsoft.com/office/officeart/2005/8/layout/chevron2"/>
    <dgm:cxn modelId="{FA7B6B82-43C5-4A7B-96F2-EB4DDD4E0A99}" type="presParOf" srcId="{B059548D-AA11-407A-A368-C9023B421AB3}" destId="{0E16D609-6590-47CD-9503-3ED4D4A5EF80}" srcOrd="0" destOrd="0" presId="urn:microsoft.com/office/officeart/2005/8/layout/chevron2"/>
    <dgm:cxn modelId="{6B6471F8-A688-4DE6-AAA9-C9B6B2A54844}" type="presParOf" srcId="{B059548D-AA11-407A-A368-C9023B421AB3}" destId="{F8CB3295-AE53-4FD2-A1EE-232B88D28710}" srcOrd="1" destOrd="0" presId="urn:microsoft.com/office/officeart/2005/8/layout/chevron2"/>
    <dgm:cxn modelId="{67B86ABF-24AC-450C-819B-90F6C81838B6}" type="presParOf" srcId="{B2029703-C10E-4A79-83EA-ECE8CC83EB65}" destId="{01F35697-A3DA-4A98-840E-AB44DB21BAE2}" srcOrd="3" destOrd="0" presId="urn:microsoft.com/office/officeart/2005/8/layout/chevron2"/>
    <dgm:cxn modelId="{F2B91928-4ACF-45DC-8489-71003A9CDAD1}" type="presParOf" srcId="{B2029703-C10E-4A79-83EA-ECE8CC83EB65}" destId="{EE0B92EB-C350-4994-8E56-9F9229967E87}" srcOrd="4" destOrd="0" presId="urn:microsoft.com/office/officeart/2005/8/layout/chevron2"/>
    <dgm:cxn modelId="{B38DFD0E-152D-4270-90F2-A8A9F7E5A500}" type="presParOf" srcId="{EE0B92EB-C350-4994-8E56-9F9229967E87}" destId="{5B3AD05E-BA55-4B0B-8171-FD3FECB00292}" srcOrd="0" destOrd="0" presId="urn:microsoft.com/office/officeart/2005/8/layout/chevron2"/>
    <dgm:cxn modelId="{1D2D4E38-FAA2-48EE-95B9-564A5CC24AEC}" type="presParOf" srcId="{EE0B92EB-C350-4994-8E56-9F9229967E87}" destId="{0B13B766-7015-4F84-8D21-818CB66C297A}" srcOrd="1" destOrd="0" presId="urn:microsoft.com/office/officeart/2005/8/layout/chevron2"/>
    <dgm:cxn modelId="{89384532-D9B8-42FC-8140-40DBCC157FB3}" type="presParOf" srcId="{B2029703-C10E-4A79-83EA-ECE8CC83EB65}" destId="{2A727389-2702-4D32-80AA-97837CDAE963}" srcOrd="5" destOrd="0" presId="urn:microsoft.com/office/officeart/2005/8/layout/chevron2"/>
    <dgm:cxn modelId="{5985D64A-2CB6-4868-A545-111EE66F8F83}" type="presParOf" srcId="{B2029703-C10E-4A79-83EA-ECE8CC83EB65}" destId="{F0E34FC8-C4DA-43E0-A1E5-8C9143305FC6}" srcOrd="6" destOrd="0" presId="urn:microsoft.com/office/officeart/2005/8/layout/chevron2"/>
    <dgm:cxn modelId="{F379F4C8-40A8-4D11-9EC1-241D3EDC1B0F}" type="presParOf" srcId="{F0E34FC8-C4DA-43E0-A1E5-8C9143305FC6}" destId="{26530C5E-8595-4266-89DA-6BD07B2D5978}" srcOrd="0" destOrd="0" presId="urn:microsoft.com/office/officeart/2005/8/layout/chevron2"/>
    <dgm:cxn modelId="{67728C5F-7955-4737-89EB-AC4ACE4F2C20}" type="presParOf" srcId="{F0E34FC8-C4DA-43E0-A1E5-8C9143305FC6}" destId="{90A14073-AD2A-44BC-9828-BB148691F2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0B6C9-99B6-4685-89B8-FCA79ED4E12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0BE5D1A-BD76-4CA0-989E-BE2BD0A1D36A}">
      <dgm:prSet phldrT="[Tekst]"/>
      <dgm:spPr/>
      <dgm:t>
        <a:bodyPr/>
        <a:lstStyle/>
        <a:p>
          <a:r>
            <a:rPr lang="nl-BE" dirty="0" smtClean="0"/>
            <a:t>generaal</a:t>
          </a:r>
          <a:endParaRPr lang="nl-BE" dirty="0"/>
        </a:p>
      </dgm:t>
    </dgm:pt>
    <dgm:pt modelId="{28EC163F-3161-485F-B5FA-F179BFA9CDFD}" type="parTrans" cxnId="{9BCCBC8F-FF91-4290-A96B-F27841D8B815}">
      <dgm:prSet/>
      <dgm:spPr/>
      <dgm:t>
        <a:bodyPr/>
        <a:lstStyle/>
        <a:p>
          <a:endParaRPr lang="nl-BE"/>
        </a:p>
      </dgm:t>
    </dgm:pt>
    <dgm:pt modelId="{24B76F83-BF14-46AC-9EC1-97BDC15B9676}" type="sibTrans" cxnId="{9BCCBC8F-FF91-4290-A96B-F27841D8B815}">
      <dgm:prSet/>
      <dgm:spPr/>
      <dgm:t>
        <a:bodyPr/>
        <a:lstStyle/>
        <a:p>
          <a:endParaRPr lang="nl-BE"/>
        </a:p>
      </dgm:t>
    </dgm:pt>
    <dgm:pt modelId="{D7F4DD20-FCD5-43DE-91A8-B51EAAAE80C6}">
      <dgm:prSet phldrT="[Tekst]"/>
      <dgm:spPr/>
      <dgm:t>
        <a:bodyPr/>
        <a:lstStyle/>
        <a:p>
          <a:r>
            <a:rPr lang="nl-BE" dirty="0" smtClean="0"/>
            <a:t>Legati of onderbevelhebbers</a:t>
          </a:r>
          <a:endParaRPr lang="nl-BE" dirty="0"/>
        </a:p>
      </dgm:t>
    </dgm:pt>
    <dgm:pt modelId="{A26C63C4-53CA-450E-9CDC-C90C1DC8747C}" type="parTrans" cxnId="{347FA922-DE2B-4325-B559-F86C5E108A01}">
      <dgm:prSet/>
      <dgm:spPr/>
      <dgm:t>
        <a:bodyPr/>
        <a:lstStyle/>
        <a:p>
          <a:endParaRPr lang="nl-BE" dirty="0"/>
        </a:p>
      </dgm:t>
    </dgm:pt>
    <dgm:pt modelId="{21372D8E-D3C2-4F0B-9D23-855B18729D2B}" type="sibTrans" cxnId="{347FA922-DE2B-4325-B559-F86C5E108A01}">
      <dgm:prSet/>
      <dgm:spPr/>
      <dgm:t>
        <a:bodyPr/>
        <a:lstStyle/>
        <a:p>
          <a:endParaRPr lang="nl-BE"/>
        </a:p>
      </dgm:t>
    </dgm:pt>
    <dgm:pt modelId="{F5DC31DF-761A-41E0-8C0C-8564F09C3A6E}">
      <dgm:prSet phldrT="[Tekst]"/>
      <dgm:spPr/>
      <dgm:t>
        <a:bodyPr/>
        <a:lstStyle/>
        <a:p>
          <a:r>
            <a:rPr lang="nl-BE" dirty="0" smtClean="0"/>
            <a:t>Tribuni militum</a:t>
          </a:r>
          <a:endParaRPr lang="nl-BE" dirty="0"/>
        </a:p>
      </dgm:t>
    </dgm:pt>
    <dgm:pt modelId="{7C312018-FE32-4BFE-9ADE-80BFCF39E8CD}" type="parTrans" cxnId="{02BD8032-2482-4F02-9F4F-562F4492AD1E}">
      <dgm:prSet/>
      <dgm:spPr/>
      <dgm:t>
        <a:bodyPr/>
        <a:lstStyle/>
        <a:p>
          <a:endParaRPr lang="nl-BE" dirty="0"/>
        </a:p>
      </dgm:t>
    </dgm:pt>
    <dgm:pt modelId="{04CB131F-FCF1-43BA-AB63-51BDC249328F}" type="sibTrans" cxnId="{02BD8032-2482-4F02-9F4F-562F4492AD1E}">
      <dgm:prSet/>
      <dgm:spPr/>
      <dgm:t>
        <a:bodyPr/>
        <a:lstStyle/>
        <a:p>
          <a:endParaRPr lang="nl-BE"/>
        </a:p>
      </dgm:t>
    </dgm:pt>
    <dgm:pt modelId="{D3680819-357C-45CD-AAC5-76963D305C63}" type="pres">
      <dgm:prSet presAssocID="{2520B6C9-99B6-4685-89B8-FCA79ED4E12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D94A73F-A94F-41A0-8AA0-1B0F917B5139}" type="pres">
      <dgm:prSet presAssocID="{2520B6C9-99B6-4685-89B8-FCA79ED4E128}" presName="hierFlow" presStyleCnt="0"/>
      <dgm:spPr/>
    </dgm:pt>
    <dgm:pt modelId="{5069EA46-7F5E-40B6-92E7-A560EAE508CD}" type="pres">
      <dgm:prSet presAssocID="{2520B6C9-99B6-4685-89B8-FCA79ED4E12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C6C630-C027-44CF-A4B5-C6A49967D256}" type="pres">
      <dgm:prSet presAssocID="{D0BE5D1A-BD76-4CA0-989E-BE2BD0A1D36A}" presName="Name14" presStyleCnt="0"/>
      <dgm:spPr/>
    </dgm:pt>
    <dgm:pt modelId="{358D598C-833A-4895-8EF3-A8AE3F8C64CC}" type="pres">
      <dgm:prSet presAssocID="{D0BE5D1A-BD76-4CA0-989E-BE2BD0A1D36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EAD9FF9-5EEA-4ABE-9181-1E7F2B351CFC}" type="pres">
      <dgm:prSet presAssocID="{D0BE5D1A-BD76-4CA0-989E-BE2BD0A1D36A}" presName="hierChild2" presStyleCnt="0"/>
      <dgm:spPr/>
    </dgm:pt>
    <dgm:pt modelId="{98296408-4B91-438A-A700-074AF633F6A5}" type="pres">
      <dgm:prSet presAssocID="{A26C63C4-53CA-450E-9CDC-C90C1DC8747C}" presName="Name19" presStyleLbl="parChTrans1D2" presStyleIdx="0" presStyleCnt="1"/>
      <dgm:spPr/>
      <dgm:t>
        <a:bodyPr/>
        <a:lstStyle/>
        <a:p>
          <a:endParaRPr lang="nl-BE"/>
        </a:p>
      </dgm:t>
    </dgm:pt>
    <dgm:pt modelId="{7BCD06F7-1591-4421-9DC3-CD084DE7EEDA}" type="pres">
      <dgm:prSet presAssocID="{D7F4DD20-FCD5-43DE-91A8-B51EAAAE80C6}" presName="Name21" presStyleCnt="0"/>
      <dgm:spPr/>
    </dgm:pt>
    <dgm:pt modelId="{25D0C7CA-72BB-4065-82CD-AEBE40DD0B0E}" type="pres">
      <dgm:prSet presAssocID="{D7F4DD20-FCD5-43DE-91A8-B51EAAAE80C6}" presName="level2Shape" presStyleLbl="node2" presStyleIdx="0" presStyleCnt="1" custScaleX="207963"/>
      <dgm:spPr/>
      <dgm:t>
        <a:bodyPr/>
        <a:lstStyle/>
        <a:p>
          <a:endParaRPr lang="nl-BE"/>
        </a:p>
      </dgm:t>
    </dgm:pt>
    <dgm:pt modelId="{4C8023A8-A415-48B3-8CBF-A7FFB3233B8A}" type="pres">
      <dgm:prSet presAssocID="{D7F4DD20-FCD5-43DE-91A8-B51EAAAE80C6}" presName="hierChild3" presStyleCnt="0"/>
      <dgm:spPr/>
    </dgm:pt>
    <dgm:pt modelId="{29BB36C4-21A3-4385-ABC4-6EAA7ADB6340}" type="pres">
      <dgm:prSet presAssocID="{7C312018-FE32-4BFE-9ADE-80BFCF39E8CD}" presName="Name19" presStyleLbl="parChTrans1D3" presStyleIdx="0" presStyleCnt="1"/>
      <dgm:spPr/>
      <dgm:t>
        <a:bodyPr/>
        <a:lstStyle/>
        <a:p>
          <a:endParaRPr lang="nl-BE"/>
        </a:p>
      </dgm:t>
    </dgm:pt>
    <dgm:pt modelId="{E561299D-9306-4956-AAE7-DD554B758B51}" type="pres">
      <dgm:prSet presAssocID="{F5DC31DF-761A-41E0-8C0C-8564F09C3A6E}" presName="Name21" presStyleCnt="0"/>
      <dgm:spPr/>
    </dgm:pt>
    <dgm:pt modelId="{551307BD-9CE8-4E05-8913-E038F5114D4C}" type="pres">
      <dgm:prSet presAssocID="{F5DC31DF-761A-41E0-8C0C-8564F09C3A6E}" presName="level2Shape" presStyleLbl="node3" presStyleIdx="0" presStyleCnt="1" custLinFactNeighborX="-1" custLinFactNeighborY="145"/>
      <dgm:spPr/>
      <dgm:t>
        <a:bodyPr/>
        <a:lstStyle/>
        <a:p>
          <a:endParaRPr lang="nl-BE"/>
        </a:p>
      </dgm:t>
    </dgm:pt>
    <dgm:pt modelId="{FC1DBBD2-9C5C-49A6-A022-57D48F519368}" type="pres">
      <dgm:prSet presAssocID="{F5DC31DF-761A-41E0-8C0C-8564F09C3A6E}" presName="hierChild3" presStyleCnt="0"/>
      <dgm:spPr/>
    </dgm:pt>
    <dgm:pt modelId="{ADEFE865-DB32-4496-9BFE-91B445FFA7AE}" type="pres">
      <dgm:prSet presAssocID="{2520B6C9-99B6-4685-89B8-FCA79ED4E128}" presName="bgShapesFlow" presStyleCnt="0"/>
      <dgm:spPr/>
    </dgm:pt>
  </dgm:ptLst>
  <dgm:cxnLst>
    <dgm:cxn modelId="{02BD8032-2482-4F02-9F4F-562F4492AD1E}" srcId="{D7F4DD20-FCD5-43DE-91A8-B51EAAAE80C6}" destId="{F5DC31DF-761A-41E0-8C0C-8564F09C3A6E}" srcOrd="0" destOrd="0" parTransId="{7C312018-FE32-4BFE-9ADE-80BFCF39E8CD}" sibTransId="{04CB131F-FCF1-43BA-AB63-51BDC249328F}"/>
    <dgm:cxn modelId="{347FA922-DE2B-4325-B559-F86C5E108A01}" srcId="{D0BE5D1A-BD76-4CA0-989E-BE2BD0A1D36A}" destId="{D7F4DD20-FCD5-43DE-91A8-B51EAAAE80C6}" srcOrd="0" destOrd="0" parTransId="{A26C63C4-53CA-450E-9CDC-C90C1DC8747C}" sibTransId="{21372D8E-D3C2-4F0B-9D23-855B18729D2B}"/>
    <dgm:cxn modelId="{4DE0429A-845B-44AD-B5B7-EC6C585138BA}" type="presOf" srcId="{D7F4DD20-FCD5-43DE-91A8-B51EAAAE80C6}" destId="{25D0C7CA-72BB-4065-82CD-AEBE40DD0B0E}" srcOrd="0" destOrd="0" presId="urn:microsoft.com/office/officeart/2005/8/layout/hierarchy6"/>
    <dgm:cxn modelId="{9BCCBC8F-FF91-4290-A96B-F27841D8B815}" srcId="{2520B6C9-99B6-4685-89B8-FCA79ED4E128}" destId="{D0BE5D1A-BD76-4CA0-989E-BE2BD0A1D36A}" srcOrd="0" destOrd="0" parTransId="{28EC163F-3161-485F-B5FA-F179BFA9CDFD}" sibTransId="{24B76F83-BF14-46AC-9EC1-97BDC15B9676}"/>
    <dgm:cxn modelId="{9181E4FF-00C4-4B0A-9285-4537B45B5DCF}" type="presOf" srcId="{2520B6C9-99B6-4685-89B8-FCA79ED4E128}" destId="{D3680819-357C-45CD-AAC5-76963D305C63}" srcOrd="0" destOrd="0" presId="urn:microsoft.com/office/officeart/2005/8/layout/hierarchy6"/>
    <dgm:cxn modelId="{3251696C-1EDB-44A0-A08E-055F864EB498}" type="presOf" srcId="{7C312018-FE32-4BFE-9ADE-80BFCF39E8CD}" destId="{29BB36C4-21A3-4385-ABC4-6EAA7ADB6340}" srcOrd="0" destOrd="0" presId="urn:microsoft.com/office/officeart/2005/8/layout/hierarchy6"/>
    <dgm:cxn modelId="{B1DF3416-2B29-46B0-BFC7-DF6E6ADE4C35}" type="presOf" srcId="{A26C63C4-53CA-450E-9CDC-C90C1DC8747C}" destId="{98296408-4B91-438A-A700-074AF633F6A5}" srcOrd="0" destOrd="0" presId="urn:microsoft.com/office/officeart/2005/8/layout/hierarchy6"/>
    <dgm:cxn modelId="{3E69C68D-EE0C-4913-B96F-AB3825660F51}" type="presOf" srcId="{D0BE5D1A-BD76-4CA0-989E-BE2BD0A1D36A}" destId="{358D598C-833A-4895-8EF3-A8AE3F8C64CC}" srcOrd="0" destOrd="0" presId="urn:microsoft.com/office/officeart/2005/8/layout/hierarchy6"/>
    <dgm:cxn modelId="{15460339-27DC-4428-B8B8-21A3B7681E58}" type="presOf" srcId="{F5DC31DF-761A-41E0-8C0C-8564F09C3A6E}" destId="{551307BD-9CE8-4E05-8913-E038F5114D4C}" srcOrd="0" destOrd="0" presId="urn:microsoft.com/office/officeart/2005/8/layout/hierarchy6"/>
    <dgm:cxn modelId="{3F33BC4A-6891-42A7-8A70-7D398CBA8071}" type="presParOf" srcId="{D3680819-357C-45CD-AAC5-76963D305C63}" destId="{5D94A73F-A94F-41A0-8AA0-1B0F917B5139}" srcOrd="0" destOrd="0" presId="urn:microsoft.com/office/officeart/2005/8/layout/hierarchy6"/>
    <dgm:cxn modelId="{056FD6A1-35C4-4900-BBAC-8BE2288CCF9D}" type="presParOf" srcId="{5D94A73F-A94F-41A0-8AA0-1B0F917B5139}" destId="{5069EA46-7F5E-40B6-92E7-A560EAE508CD}" srcOrd="0" destOrd="0" presId="urn:microsoft.com/office/officeart/2005/8/layout/hierarchy6"/>
    <dgm:cxn modelId="{9CD580DB-61C4-44D9-8807-F66E9C72F8F7}" type="presParOf" srcId="{5069EA46-7F5E-40B6-92E7-A560EAE508CD}" destId="{8DC6C630-C027-44CF-A4B5-C6A49967D256}" srcOrd="0" destOrd="0" presId="urn:microsoft.com/office/officeart/2005/8/layout/hierarchy6"/>
    <dgm:cxn modelId="{7E203BCD-7342-4B30-9A6F-78007E4D34AF}" type="presParOf" srcId="{8DC6C630-C027-44CF-A4B5-C6A49967D256}" destId="{358D598C-833A-4895-8EF3-A8AE3F8C64CC}" srcOrd="0" destOrd="0" presId="urn:microsoft.com/office/officeart/2005/8/layout/hierarchy6"/>
    <dgm:cxn modelId="{49B6DA59-41B0-47D5-91BC-A935CE2361A7}" type="presParOf" srcId="{8DC6C630-C027-44CF-A4B5-C6A49967D256}" destId="{2EAD9FF9-5EEA-4ABE-9181-1E7F2B351CFC}" srcOrd="1" destOrd="0" presId="urn:microsoft.com/office/officeart/2005/8/layout/hierarchy6"/>
    <dgm:cxn modelId="{626F737F-26DD-4632-8C11-736DDF0A5A02}" type="presParOf" srcId="{2EAD9FF9-5EEA-4ABE-9181-1E7F2B351CFC}" destId="{98296408-4B91-438A-A700-074AF633F6A5}" srcOrd="0" destOrd="0" presId="urn:microsoft.com/office/officeart/2005/8/layout/hierarchy6"/>
    <dgm:cxn modelId="{3644F4B2-6839-44DE-9FA7-5E0C9AAA5FFC}" type="presParOf" srcId="{2EAD9FF9-5EEA-4ABE-9181-1E7F2B351CFC}" destId="{7BCD06F7-1591-4421-9DC3-CD084DE7EEDA}" srcOrd="1" destOrd="0" presId="urn:microsoft.com/office/officeart/2005/8/layout/hierarchy6"/>
    <dgm:cxn modelId="{4BB7F0AA-AAB7-4915-979C-199A87D6C3D8}" type="presParOf" srcId="{7BCD06F7-1591-4421-9DC3-CD084DE7EEDA}" destId="{25D0C7CA-72BB-4065-82CD-AEBE40DD0B0E}" srcOrd="0" destOrd="0" presId="urn:microsoft.com/office/officeart/2005/8/layout/hierarchy6"/>
    <dgm:cxn modelId="{51B156A5-EF38-4C59-9A5C-B57A12C8EBF2}" type="presParOf" srcId="{7BCD06F7-1591-4421-9DC3-CD084DE7EEDA}" destId="{4C8023A8-A415-48B3-8CBF-A7FFB3233B8A}" srcOrd="1" destOrd="0" presId="urn:microsoft.com/office/officeart/2005/8/layout/hierarchy6"/>
    <dgm:cxn modelId="{04F66789-0372-422B-8C8E-62859660F4AE}" type="presParOf" srcId="{4C8023A8-A415-48B3-8CBF-A7FFB3233B8A}" destId="{29BB36C4-21A3-4385-ABC4-6EAA7ADB6340}" srcOrd="0" destOrd="0" presId="urn:microsoft.com/office/officeart/2005/8/layout/hierarchy6"/>
    <dgm:cxn modelId="{EA37B6FC-9847-4F7B-A188-5914B7C205D7}" type="presParOf" srcId="{4C8023A8-A415-48B3-8CBF-A7FFB3233B8A}" destId="{E561299D-9306-4956-AAE7-DD554B758B51}" srcOrd="1" destOrd="0" presId="urn:microsoft.com/office/officeart/2005/8/layout/hierarchy6"/>
    <dgm:cxn modelId="{0BDB400F-5CA6-4499-BC21-C0D00A4C0B36}" type="presParOf" srcId="{E561299D-9306-4956-AAE7-DD554B758B51}" destId="{551307BD-9CE8-4E05-8913-E038F5114D4C}" srcOrd="0" destOrd="0" presId="urn:microsoft.com/office/officeart/2005/8/layout/hierarchy6"/>
    <dgm:cxn modelId="{5A2C5489-FB35-43A4-8C6A-1AEEEC1FB44C}" type="presParOf" srcId="{E561299D-9306-4956-AAE7-DD554B758B51}" destId="{FC1DBBD2-9C5C-49A6-A022-57D48F519368}" srcOrd="1" destOrd="0" presId="urn:microsoft.com/office/officeart/2005/8/layout/hierarchy6"/>
    <dgm:cxn modelId="{0D38757B-3B57-4E1C-85D6-A8B1D2387FD6}" type="presParOf" srcId="{D3680819-357C-45CD-AAC5-76963D305C63}" destId="{ADEFE865-DB32-4496-9BFE-91B445FFA7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5BBCBA-A7EF-4458-82C5-09EAE480C5B9}">
      <dsp:nvSpPr>
        <dsp:cNvPr id="0" name=""/>
        <dsp:cNvSpPr/>
      </dsp:nvSpPr>
      <dsp:spPr>
        <a:xfrm rot="5400000">
          <a:off x="-193990" y="194486"/>
          <a:ext cx="1293268" cy="905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1" kern="1200" dirty="0" smtClean="0">
              <a:solidFill>
                <a:srgbClr val="FFFF00"/>
              </a:solidFill>
            </a:rPr>
            <a:t>legio</a:t>
          </a:r>
          <a:endParaRPr lang="nl-BE" sz="2800" b="1" kern="1200" dirty="0">
            <a:solidFill>
              <a:srgbClr val="FFFF00"/>
            </a:solidFill>
          </a:endParaRPr>
        </a:p>
      </dsp:txBody>
      <dsp:txXfrm rot="5400000">
        <a:off x="-193990" y="194486"/>
        <a:ext cx="1293268" cy="905288"/>
      </dsp:txXfrm>
    </dsp:sp>
    <dsp:sp modelId="{5C91254D-23B5-4964-99BC-ACD784EB3EE5}">
      <dsp:nvSpPr>
        <dsp:cNvPr id="0" name=""/>
        <dsp:cNvSpPr/>
      </dsp:nvSpPr>
      <dsp:spPr>
        <a:xfrm rot="5400000">
          <a:off x="3248079" y="-2342290"/>
          <a:ext cx="841066" cy="5526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smtClean="0"/>
            <a:t>1 legioen </a:t>
          </a:r>
          <a:endParaRPr lang="nl-B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b="1" u="sng" kern="1200" dirty="0" smtClean="0">
              <a:solidFill>
                <a:srgbClr val="002060"/>
              </a:solidFill>
            </a:rPr>
            <a:t>6000 zwaargewapende soldaten</a:t>
          </a:r>
          <a:endParaRPr lang="nl-BE" sz="2800" b="1" u="sng" kern="1200" dirty="0">
            <a:solidFill>
              <a:srgbClr val="002060"/>
            </a:solidFill>
          </a:endParaRPr>
        </a:p>
      </dsp:txBody>
      <dsp:txXfrm rot="5400000">
        <a:off x="3248079" y="-2342290"/>
        <a:ext cx="841066" cy="5526648"/>
      </dsp:txXfrm>
    </dsp:sp>
    <dsp:sp modelId="{0E16D609-6590-47CD-9503-3ED4D4A5EF80}">
      <dsp:nvSpPr>
        <dsp:cNvPr id="0" name=""/>
        <dsp:cNvSpPr/>
      </dsp:nvSpPr>
      <dsp:spPr>
        <a:xfrm rot="5400000">
          <a:off x="-191129" y="1283034"/>
          <a:ext cx="1293268" cy="905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1" kern="1200" dirty="0" smtClean="0">
              <a:solidFill>
                <a:srgbClr val="FFFF00"/>
              </a:solidFill>
            </a:rPr>
            <a:t>cohor</a:t>
          </a:r>
        </a:p>
      </dsp:txBody>
      <dsp:txXfrm rot="5400000">
        <a:off x="-191129" y="1283034"/>
        <a:ext cx="1293268" cy="905288"/>
      </dsp:txXfrm>
    </dsp:sp>
    <dsp:sp modelId="{F8CB3295-AE53-4FD2-A1EE-232B88D28710}">
      <dsp:nvSpPr>
        <dsp:cNvPr id="0" name=""/>
        <dsp:cNvSpPr/>
      </dsp:nvSpPr>
      <dsp:spPr>
        <a:xfrm rot="5400000">
          <a:off x="3248300" y="-1236711"/>
          <a:ext cx="840624" cy="5526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smtClean="0"/>
            <a:t>1 legioen</a:t>
          </a:r>
          <a:r>
            <a:rPr lang="nl-BE" sz="2800" kern="1200" dirty="0" smtClean="0">
              <a:sym typeface="Wingdings" pitchFamily="2" charset="2"/>
            </a:rPr>
            <a:t></a:t>
          </a:r>
          <a:r>
            <a:rPr lang="nl-BE" sz="2800" kern="1200" dirty="0" smtClean="0"/>
            <a:t>10 cohorten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b="1" u="sng" kern="1200" dirty="0" smtClean="0">
              <a:solidFill>
                <a:srgbClr val="002060"/>
              </a:solidFill>
            </a:rPr>
            <a:t>600 soldaten</a:t>
          </a:r>
        </a:p>
      </dsp:txBody>
      <dsp:txXfrm rot="5400000">
        <a:off x="3248300" y="-1236711"/>
        <a:ext cx="840624" cy="5526648"/>
      </dsp:txXfrm>
    </dsp:sp>
    <dsp:sp modelId="{5B3AD05E-BA55-4B0B-8171-FD3FECB00292}">
      <dsp:nvSpPr>
        <dsp:cNvPr id="0" name=""/>
        <dsp:cNvSpPr/>
      </dsp:nvSpPr>
      <dsp:spPr>
        <a:xfrm rot="5400000">
          <a:off x="-193990" y="2423081"/>
          <a:ext cx="1293268" cy="905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1" kern="1200" dirty="0" smtClean="0">
              <a:solidFill>
                <a:srgbClr val="FFFF00"/>
              </a:solidFill>
            </a:rPr>
            <a:t>manipulus</a:t>
          </a:r>
        </a:p>
      </dsp:txBody>
      <dsp:txXfrm rot="5400000">
        <a:off x="-193990" y="2423081"/>
        <a:ext cx="1293268" cy="905288"/>
      </dsp:txXfrm>
    </dsp:sp>
    <dsp:sp modelId="{0B13B766-7015-4F84-8D21-818CB66C297A}">
      <dsp:nvSpPr>
        <dsp:cNvPr id="0" name=""/>
        <dsp:cNvSpPr/>
      </dsp:nvSpPr>
      <dsp:spPr>
        <a:xfrm rot="5400000">
          <a:off x="3248300" y="-102198"/>
          <a:ext cx="840624" cy="5526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smtClean="0"/>
            <a:t>1 cohorte </a:t>
          </a:r>
          <a:r>
            <a:rPr lang="nl-BE" sz="2800" kern="1200" dirty="0" smtClean="0">
              <a:sym typeface="Wingdings" pitchFamily="2" charset="2"/>
            </a:rPr>
            <a:t> 3 manipels</a:t>
          </a:r>
          <a:endParaRPr lang="nl-BE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b="1" u="sng" kern="1200" dirty="0" smtClean="0">
              <a:solidFill>
                <a:srgbClr val="002060"/>
              </a:solidFill>
            </a:rPr>
            <a:t>200 soldaten</a:t>
          </a:r>
        </a:p>
      </dsp:txBody>
      <dsp:txXfrm rot="5400000">
        <a:off x="3248300" y="-102198"/>
        <a:ext cx="840624" cy="5526648"/>
      </dsp:txXfrm>
    </dsp:sp>
    <dsp:sp modelId="{26530C5E-8595-4266-89DA-6BD07B2D5978}">
      <dsp:nvSpPr>
        <dsp:cNvPr id="0" name=""/>
        <dsp:cNvSpPr/>
      </dsp:nvSpPr>
      <dsp:spPr>
        <a:xfrm rot="5400000">
          <a:off x="-193990" y="3639987"/>
          <a:ext cx="1293268" cy="905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b="1" kern="1200" dirty="0" smtClean="0">
              <a:solidFill>
                <a:srgbClr val="FFFF00"/>
              </a:solidFill>
            </a:rPr>
            <a:t>centuria</a:t>
          </a:r>
        </a:p>
      </dsp:txBody>
      <dsp:txXfrm rot="5400000">
        <a:off x="-193990" y="3639987"/>
        <a:ext cx="1293268" cy="905288"/>
      </dsp:txXfrm>
    </dsp:sp>
    <dsp:sp modelId="{90A14073-AD2A-44BC-9828-BB148691F2C9}">
      <dsp:nvSpPr>
        <dsp:cNvPr id="0" name=""/>
        <dsp:cNvSpPr/>
      </dsp:nvSpPr>
      <dsp:spPr>
        <a:xfrm rot="5400000">
          <a:off x="3248300" y="1092864"/>
          <a:ext cx="840624" cy="5526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smtClean="0"/>
            <a:t>1 manipel </a:t>
          </a:r>
          <a:r>
            <a:rPr lang="nl-BE" sz="2800" kern="1200" dirty="0" smtClean="0">
              <a:sym typeface="Wingdings" pitchFamily="2" charset="2"/>
            </a:rPr>
            <a:t> 2 centuries</a:t>
          </a:r>
          <a:endParaRPr lang="nl-BE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b="1" u="sng" kern="1200" dirty="0" smtClean="0">
              <a:solidFill>
                <a:srgbClr val="002060"/>
              </a:solidFill>
            </a:rPr>
            <a:t>100 soldaten</a:t>
          </a:r>
        </a:p>
      </dsp:txBody>
      <dsp:txXfrm rot="5400000">
        <a:off x="3248300" y="1092864"/>
        <a:ext cx="840624" cy="55266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D598C-833A-4895-8EF3-A8AE3F8C64CC}">
      <dsp:nvSpPr>
        <dsp:cNvPr id="0" name=""/>
        <dsp:cNvSpPr/>
      </dsp:nvSpPr>
      <dsp:spPr>
        <a:xfrm>
          <a:off x="2856880" y="1550"/>
          <a:ext cx="1599852" cy="1066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generaal</a:t>
          </a:r>
          <a:endParaRPr lang="nl-BE" sz="2800" kern="1200" dirty="0"/>
        </a:p>
      </dsp:txBody>
      <dsp:txXfrm>
        <a:off x="2856880" y="1550"/>
        <a:ext cx="1599852" cy="1066568"/>
      </dsp:txXfrm>
    </dsp:sp>
    <dsp:sp modelId="{98296408-4B91-438A-A700-074AF633F6A5}">
      <dsp:nvSpPr>
        <dsp:cNvPr id="0" name=""/>
        <dsp:cNvSpPr/>
      </dsp:nvSpPr>
      <dsp:spPr>
        <a:xfrm>
          <a:off x="3611086" y="1068119"/>
          <a:ext cx="91440" cy="426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6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0C7CA-72BB-4065-82CD-AEBE40DD0B0E}">
      <dsp:nvSpPr>
        <dsp:cNvPr id="0" name=""/>
        <dsp:cNvSpPr/>
      </dsp:nvSpPr>
      <dsp:spPr>
        <a:xfrm>
          <a:off x="1993255" y="1494746"/>
          <a:ext cx="3327101" cy="1066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Legati of onderbevelhebbers</a:t>
          </a:r>
          <a:endParaRPr lang="nl-BE" sz="2800" kern="1200" dirty="0"/>
        </a:p>
      </dsp:txBody>
      <dsp:txXfrm>
        <a:off x="1993255" y="1494746"/>
        <a:ext cx="3327101" cy="1066568"/>
      </dsp:txXfrm>
    </dsp:sp>
    <dsp:sp modelId="{29BB36C4-21A3-4385-ABC4-6EAA7ADB6340}">
      <dsp:nvSpPr>
        <dsp:cNvPr id="0" name=""/>
        <dsp:cNvSpPr/>
      </dsp:nvSpPr>
      <dsp:spPr>
        <a:xfrm>
          <a:off x="3611070" y="2561315"/>
          <a:ext cx="91440" cy="428173"/>
        </a:xfrm>
        <a:custGeom>
          <a:avLst/>
          <a:gdLst/>
          <a:ahLst/>
          <a:cxnLst/>
          <a:rect l="0" t="0" r="0" b="0"/>
          <a:pathLst>
            <a:path>
              <a:moveTo>
                <a:pt x="45735" y="0"/>
              </a:moveTo>
              <a:lnTo>
                <a:pt x="45735" y="214086"/>
              </a:lnTo>
              <a:lnTo>
                <a:pt x="45720" y="214086"/>
              </a:lnTo>
              <a:lnTo>
                <a:pt x="45720" y="42817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07BD-9CE8-4E05-8913-E038F5114D4C}">
      <dsp:nvSpPr>
        <dsp:cNvPr id="0" name=""/>
        <dsp:cNvSpPr/>
      </dsp:nvSpPr>
      <dsp:spPr>
        <a:xfrm>
          <a:off x="2856864" y="2989489"/>
          <a:ext cx="1599852" cy="1066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Tribuni militum</a:t>
          </a:r>
          <a:endParaRPr lang="nl-BE" sz="2800" kern="1200" dirty="0"/>
        </a:p>
      </dsp:txBody>
      <dsp:txXfrm>
        <a:off x="2856864" y="2989489"/>
        <a:ext cx="1599852" cy="106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3BE5E-FA33-4B6C-91C0-C55ADCCBA4FE}" type="datetimeFigureOut">
              <a:rPr lang="nl-BE" smtClean="0"/>
              <a:pPr/>
              <a:t>7/11/2011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1D9B-B077-4D64-B65D-3EA59FFD781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fld id="{45425086-DE57-4F54-939D-78FD8AFDA75D}" type="datetimeFigureOut">
              <a:rPr lang="nl-NL"/>
              <a:pPr/>
              <a:t>7-11-2011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</a:lstStyle>
          <a:p>
            <a:fld id="{60DF5494-EAEF-4C2E-BAA8-203E4D2B62A4}" type="slidenum">
              <a:rPr lang="nl-BE"/>
              <a:pPr/>
              <a:t>‹nr.›</a:t>
            </a:fld>
            <a:endParaRPr lang="nl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2BFF-B4F3-45F5-BD7F-A72E30D5B933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A2FF-0CD8-4AF7-810F-58B16F7239A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7AF8-7412-4D94-A2D6-E216A6BC65D0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D2E7-FDA7-43BD-AF07-CFFCED7139E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77A5-5CE3-4DD6-864A-57E1E96B96FE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35F9-0C59-411F-B292-7497272DF7A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41A6-0706-47A1-9B0C-855B0163406F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2B6F-5793-4F46-9508-3E31197E105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831F-A638-41B1-B8B3-11FD9109A8C8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0487-422A-4FAB-9D92-A001B3AD82D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2886" y="380938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l-BE" noProof="0" dirty="0" smtClean="0"/>
              <a:t>Klik op het pictogram als u een afbeelding wilt toevoegen</a:t>
            </a:r>
            <a:endParaRPr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2EF2-5AEB-40B5-AF2D-AEF563EED21D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756B-9F76-438A-861A-366E17D0C2F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986" y="380761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l-BE" noProof="0" dirty="0" smtClean="0"/>
              <a:t>Klik op het pictogram als u een afbeelding wilt toevoegen</a:t>
            </a:r>
            <a:endParaRPr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l-BE" noProof="0" dirty="0" smtClean="0"/>
              <a:t>Klik op het pictogram als u een afbeelding wilt toevoegen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A799-B295-47B1-B0BB-2C7F39A0DAF2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BEAA-729B-4E83-8830-CBABD9E7D7D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l-BE" noProof="0" dirty="0" smtClean="0"/>
              <a:t>Klik op het pictogram als u een afbeelding wilt toevoegen</a:t>
            </a:r>
            <a:endParaRPr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979E-B885-4E6E-939D-A29A112D9871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CCBF-2603-48A8-A420-765997646F4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boven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807" y="380904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l-BE" noProof="0" dirty="0" smtClean="0"/>
              <a:t>Klik op het pictogram als u een afbeelding wilt toevoegen</a:t>
            </a:r>
            <a:endParaRPr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l-BE" noProof="0" dirty="0" smtClean="0"/>
              <a:t>Klik op het pictogram als u een afbeelding wilt toevoegen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CC16-B8E3-4F4F-B00E-841191CA3FC1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31B3-0715-4B19-AFA5-4057B6A1FA2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B1AB-5138-465A-B0FF-617B293A5DD7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8B1E-23F0-42A9-8BA9-7443C8288D3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11A61-A91A-4DF6-9181-875F62116B7B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F1A8-6DC3-4641-8386-A40C7E93E6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C4E3-7624-4690-A407-1DFFBB65C681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4186-6BE6-4027-AFFE-0295D727C21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waterme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 smtClean="0">
                <a:latin typeface="Rockwell" pitchFamily="18" charset="0"/>
              </a:defRPr>
            </a:lvl1pPr>
          </a:lstStyle>
          <a:p>
            <a:pPr>
              <a:defRPr/>
            </a:pPr>
            <a:fld id="{6F0E4181-5739-49E6-AF2C-14D57B1A42B9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C61F0E0F-CA58-4DF2-9616-98B15E803DA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BCFA-E794-42E2-A220-8ECD68157488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5080-22AA-436E-A6B9-53CBEAF48A5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waterme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A627-2035-4270-8DFA-CCA9317C2DFD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CEDD-D3F2-49B9-8A67-854C0043411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326" y="380823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nl-BE" noProof="0" dirty="0" smtClean="0"/>
              <a:t>Klik op het pictogram als u een afbeelding wilt toevoegen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DCF5-EC43-4A7D-B8E0-B85909BBD700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B1EB-6EBF-43EB-9601-D0E2F69166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5839-1F51-45AD-B7CA-4D0B5A31A544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B62B-DFE7-496B-A732-DB84C9F3D6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8EDF-B08D-467D-A4CD-928F2940C3D1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9D13-34B4-4597-A2E3-4949C11BEAD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7386-B14B-44F4-A347-23E036FF998C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B216-9F76-4EB7-870F-AEC40117A48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fld id="{4E7CE767-D23C-46FF-97AD-64FA54F53454}" type="datetimeFigureOut">
              <a:rPr lang="nl-NL"/>
              <a:pPr>
                <a:defRPr/>
              </a:pPr>
              <a:t>7-11-2011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00" smtClean="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cs typeface="+mn-cs"/>
              </a:defRPr>
            </a:lvl1pPr>
          </a:lstStyle>
          <a:p>
            <a:pPr>
              <a:defRPr/>
            </a:pPr>
            <a:fld id="{E38FAA7A-AEFB-4836-9CB6-E398344E3A8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7" r:id="rId3"/>
    <p:sldLayoutId id="2147483768" r:id="rId4"/>
    <p:sldLayoutId id="2147483769" r:id="rId5"/>
    <p:sldLayoutId id="2147483770" r:id="rId6"/>
    <p:sldLayoutId id="2147483764" r:id="rId7"/>
    <p:sldLayoutId id="2147483771" r:id="rId8"/>
    <p:sldLayoutId id="2147483763" r:id="rId9"/>
    <p:sldLayoutId id="2147483762" r:id="rId10"/>
    <p:sldLayoutId id="2147483761" r:id="rId11"/>
    <p:sldLayoutId id="2147483760" r:id="rId12"/>
    <p:sldLayoutId id="2147483759" r:id="rId13"/>
    <p:sldLayoutId id="2147483758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9pPr>
    </p:titleStyle>
    <p:bodyStyle>
      <a:lvl1pPr marL="463550" indent="-463550" algn="l" rtl="0" fontAlgn="base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rtl="0" fontAlgn="base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rtl="0" fontAlgn="base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rtl="0" fontAlgn="base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57438" y="577850"/>
            <a:ext cx="6477000" cy="1912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Het Romeinse leger</a:t>
            </a:r>
            <a:endParaRPr lang="nl-N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22530" name="Subtitel 2"/>
          <p:cNvSpPr>
            <a:spLocks noGrp="1"/>
          </p:cNvSpPr>
          <p:nvPr>
            <p:ph type="subTitle" idx="1"/>
          </p:nvPr>
        </p:nvSpPr>
        <p:spPr>
          <a:xfrm>
            <a:off x="6359524" y="4748270"/>
            <a:ext cx="2784476" cy="1963929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nl-NL" sz="2800" dirty="0" smtClean="0">
                <a:latin typeface="Harrington"/>
              </a:rPr>
              <a:t>Abrams Siemen </a:t>
            </a:r>
          </a:p>
          <a:p>
            <a:pPr>
              <a:spcBef>
                <a:spcPct val="0"/>
              </a:spcBef>
            </a:pPr>
            <a:r>
              <a:rPr lang="nl-NL" sz="2800" dirty="0" smtClean="0">
                <a:latin typeface="Harrington"/>
              </a:rPr>
              <a:t>Achten Ward</a:t>
            </a:r>
          </a:p>
          <a:p>
            <a:pPr>
              <a:spcBef>
                <a:spcPct val="0"/>
              </a:spcBef>
            </a:pPr>
            <a:r>
              <a:rPr lang="nl-NL" sz="2800" dirty="0" smtClean="0">
                <a:latin typeface="Harrington"/>
              </a:rPr>
              <a:t>Ceuleers Cédric</a:t>
            </a:r>
          </a:p>
          <a:p>
            <a:pPr>
              <a:spcBef>
                <a:spcPct val="0"/>
              </a:spcBef>
            </a:pPr>
            <a:r>
              <a:rPr lang="nl-NL" sz="2800" dirty="0" smtClean="0">
                <a:latin typeface="Harrington"/>
              </a:rPr>
              <a:t>Smeets Toon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2938" y="3413125"/>
            <a:ext cx="2557462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473725"/>
            <a:ext cx="7313613" cy="40560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dirty="0" smtClean="0">
                <a:solidFill>
                  <a:srgbClr val="0000FF"/>
                </a:solidFill>
              </a:rPr>
              <a:t>Een mobiel beroepsleger van </a:t>
            </a:r>
            <a:r>
              <a:rPr lang="nl-NL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vrijwilligers</a:t>
            </a:r>
          </a:p>
          <a:p>
            <a:pPr lvl="1">
              <a:buNone/>
            </a:pPr>
            <a:endParaRPr lang="nl-NL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nl-NL" dirty="0" smtClean="0"/>
              <a:t>In 100 v.C.</a:t>
            </a:r>
            <a:r>
              <a:rPr lang="nl-NL" dirty="0" smtClean="0">
                <a:sym typeface="Wingdings" pitchFamily="2" charset="2"/>
              </a:rPr>
              <a:t> vorming van beroepsleger door Marius</a:t>
            </a:r>
          </a:p>
          <a:p>
            <a:pPr lvl="1">
              <a:buFont typeface="Wingdings" pitchFamily="2" charset="2"/>
              <a:buChar char="v"/>
            </a:pPr>
            <a:endParaRPr lang="nl-NL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v"/>
            </a:pPr>
            <a:r>
              <a:rPr lang="nl-NL" dirty="0" smtClean="0">
                <a:sym typeface="Wingdings" pitchFamily="2" charset="2"/>
              </a:rPr>
              <a:t>Ook burgers zonder inkomen (armen) mochten ook in het leger dankzij </a:t>
            </a:r>
            <a:r>
              <a:rPr lang="nl-NL" u="sng" dirty="0" smtClean="0">
                <a:sym typeface="Wingdings" pitchFamily="2" charset="2"/>
              </a:rPr>
              <a:t>de soldij,buit en pensioen</a:t>
            </a:r>
            <a:r>
              <a:rPr lang="nl-NL" dirty="0" smtClean="0">
                <a:sym typeface="Wingdings" pitchFamily="2" charset="2"/>
              </a:rPr>
              <a:t>.</a:t>
            </a:r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BE" dirty="0" smtClean="0"/>
          </a:p>
          <a:p>
            <a:pPr lvl="1">
              <a:buNone/>
            </a:pPr>
            <a:endParaRPr lang="nl-BE" dirty="0" smtClean="0"/>
          </a:p>
        </p:txBody>
      </p:sp>
      <p:sp>
        <p:nvSpPr>
          <p:cNvPr id="7" name="PIJL-RECHTS 6"/>
          <p:cNvSpPr/>
          <p:nvPr/>
        </p:nvSpPr>
        <p:spPr>
          <a:xfrm rot="6908093" flipV="1">
            <a:off x="4328353" y="3018334"/>
            <a:ext cx="552859" cy="1792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286438" y="3840779"/>
            <a:ext cx="451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Mogelijkheid om wapenuitrusting te kopen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870" y="4131253"/>
            <a:ext cx="2009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-880545" y="4366878"/>
            <a:ext cx="3094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lvl="3">
              <a:buFont typeface="Wingdings" pitchFamily="2" charset="2"/>
              <a:buChar char="v"/>
            </a:pPr>
            <a:r>
              <a:rPr lang="nl-BE" dirty="0" smtClean="0"/>
              <a:t>Onderdak</a:t>
            </a:r>
          </a:p>
          <a:p>
            <a:pPr lvl="3">
              <a:buFont typeface="Wingdings" pitchFamily="2" charset="2"/>
              <a:buChar char="v"/>
            </a:pPr>
            <a:r>
              <a:rPr lang="nl-BE" dirty="0" smtClean="0"/>
              <a:t>Voedsel</a:t>
            </a:r>
          </a:p>
          <a:p>
            <a:pPr lvl="3">
              <a:buFont typeface="Wingdings" pitchFamily="2" charset="2"/>
              <a:buChar char="v"/>
            </a:pPr>
            <a:r>
              <a:rPr lang="nl-BE" dirty="0" smtClean="0"/>
              <a:t>Verzorging</a:t>
            </a:r>
          </a:p>
          <a:p>
            <a:pPr lvl="3">
              <a:buFont typeface="Wingdings" pitchFamily="2" charset="2"/>
              <a:buChar char="v"/>
            </a:pPr>
            <a:r>
              <a:rPr lang="nl-BE" dirty="0" smtClean="0"/>
              <a:t>Geld</a:t>
            </a:r>
          </a:p>
          <a:p>
            <a:pPr lvl="3"/>
            <a:endParaRPr lang="nl-BE" dirty="0" smtClean="0"/>
          </a:p>
          <a:p>
            <a:pPr lvl="3"/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585504" y="6028871"/>
            <a:ext cx="4086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 smtClean="0"/>
              <a:t>GEVOLG: veel armen namen deel</a:t>
            </a:r>
          </a:p>
        </p:txBody>
      </p:sp>
      <p:sp>
        <p:nvSpPr>
          <p:cNvPr id="12" name="Rechteraccolade 11"/>
          <p:cNvSpPr/>
          <p:nvPr/>
        </p:nvSpPr>
        <p:spPr>
          <a:xfrm>
            <a:off x="2214390" y="4529787"/>
            <a:ext cx="330506" cy="11898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2699133" y="4888868"/>
            <a:ext cx="364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KREEG MEN IN HET LEGER !!!!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207733" y="3396312"/>
            <a:ext cx="80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Afhankelijk van de bevelhebber </a:t>
            </a:r>
            <a:r>
              <a:rPr lang="nl-BE" dirty="0" smtClean="0">
                <a:sym typeface="Wingdings" pitchFamily="2" charset="2"/>
              </a:rPr>
              <a:t> sterk verknocht aan hun imperator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043" y="297455"/>
            <a:ext cx="7799942" cy="56847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dirty="0" smtClean="0">
                <a:solidFill>
                  <a:srgbClr val="0000FF"/>
                </a:solidFill>
              </a:rPr>
              <a:t>Een staand beroepsleger</a:t>
            </a:r>
          </a:p>
          <a:p>
            <a:pPr lvl="1">
              <a:buNone/>
            </a:pPr>
            <a:endParaRPr lang="nl-BE" dirty="0" smtClean="0"/>
          </a:p>
          <a:p>
            <a:pPr lvl="1">
              <a:buFont typeface="Wingdings" pitchFamily="2" charset="2"/>
              <a:buChar char="v"/>
            </a:pPr>
            <a:r>
              <a:rPr lang="nl-BE" dirty="0" smtClean="0">
                <a:sym typeface="Wingdings" pitchFamily="2" charset="2"/>
              </a:rPr>
              <a:t>Keizer Augustus wou het rijk niet meer uitbreiden.</a:t>
            </a:r>
          </a:p>
          <a:p>
            <a:pPr lvl="1">
              <a:buFont typeface="Wingdings" pitchFamily="2" charset="2"/>
              <a:buChar char="v"/>
            </a:pPr>
            <a:endParaRPr lang="nl-BE" dirty="0" smtClean="0"/>
          </a:p>
          <a:p>
            <a:pPr lvl="1">
              <a:buNone/>
            </a:pPr>
            <a:endParaRPr lang="nl-BE" dirty="0" smtClean="0"/>
          </a:p>
          <a:p>
            <a:pPr lvl="1">
              <a:buFont typeface="Wingdings" pitchFamily="2" charset="2"/>
              <a:buChar char="v"/>
            </a:pPr>
            <a:endParaRPr lang="nl-BE" dirty="0" smtClean="0"/>
          </a:p>
          <a:p>
            <a:pPr lvl="1">
              <a:buFont typeface="Wingdings" pitchFamily="2" charset="2"/>
              <a:buChar char="v"/>
            </a:pPr>
            <a:endParaRPr lang="nl-BE" dirty="0" smtClean="0"/>
          </a:p>
          <a:p>
            <a:pPr lvl="1">
              <a:buFont typeface="Wingdings" pitchFamily="2" charset="2"/>
              <a:buChar char="v"/>
            </a:pPr>
            <a:r>
              <a:rPr lang="nl-BE" dirty="0" smtClean="0"/>
              <a:t>Vanaf 27 v.C.</a:t>
            </a:r>
            <a:r>
              <a:rPr lang="nl-BE" dirty="0" smtClean="0">
                <a:sym typeface="Wingdings" pitchFamily="2" charset="2"/>
              </a:rPr>
              <a:t> Augustus maakte een staand beroepsleger.</a:t>
            </a:r>
          </a:p>
          <a:p>
            <a:pPr lvl="1">
              <a:buNone/>
            </a:pPr>
            <a:r>
              <a:rPr lang="nl-BE" dirty="0" smtClean="0">
                <a:sym typeface="Wingdings" pitchFamily="2" charset="2"/>
              </a:rPr>
              <a:t>                             Het leger had een defensieve rol aan de                                                           </a:t>
            </a:r>
          </a:p>
          <a:p>
            <a:pPr lvl="1">
              <a:buNone/>
            </a:pPr>
            <a:r>
              <a:rPr lang="nl-BE" dirty="0" smtClean="0">
                <a:sym typeface="Wingdings" pitchFamily="2" charset="2"/>
              </a:rPr>
              <a:t>                                 grenzen van het </a:t>
            </a:r>
            <a:r>
              <a:rPr lang="nl-BE" sz="2400" i="1" dirty="0" smtClean="0">
                <a:sym typeface="Wingdings" pitchFamily="2" charset="2"/>
              </a:rPr>
              <a:t>Imperium </a:t>
            </a:r>
            <a:r>
              <a:rPr lang="nl-BE" sz="2400" i="1" dirty="0" err="1" smtClean="0">
                <a:sym typeface="Wingdings" pitchFamily="2" charset="2"/>
              </a:rPr>
              <a:t>Romanum</a:t>
            </a:r>
            <a:r>
              <a:rPr lang="nl-BE" sz="2400" i="1" dirty="0" smtClean="0">
                <a:sym typeface="Wingdings" pitchFamily="2" charset="2"/>
              </a:rPr>
              <a:t>.</a:t>
            </a:r>
          </a:p>
          <a:p>
            <a:pPr lvl="1">
              <a:buNone/>
            </a:pPr>
            <a:r>
              <a:rPr lang="nl-BE" dirty="0" smtClean="0">
                <a:sym typeface="Wingdings" pitchFamily="2" charset="2"/>
              </a:rPr>
              <a:t>                           </a:t>
            </a:r>
          </a:p>
          <a:p>
            <a:pPr lvl="1">
              <a:buFont typeface="Wingdings" pitchFamily="2" charset="2"/>
              <a:buChar char="v"/>
            </a:pPr>
            <a:endParaRPr lang="nl-BE" dirty="0" smtClean="0">
              <a:sym typeface="Wingdings" pitchFamily="2" charset="2"/>
            </a:endParaRPr>
          </a:p>
          <a:p>
            <a:pPr lvl="1">
              <a:buNone/>
            </a:pPr>
            <a:endParaRPr lang="nl-BE" dirty="0" smtClean="0">
              <a:sym typeface="Wingdings" pitchFamily="2" charset="2"/>
            </a:endParaRPr>
          </a:p>
          <a:p>
            <a:pPr lvl="1">
              <a:buNone/>
            </a:pPr>
            <a:endParaRPr lang="nl-BE" dirty="0" smtClean="0">
              <a:sym typeface="Wingdings" pitchFamily="2" charset="2"/>
            </a:endParaRPr>
          </a:p>
          <a:p>
            <a:pPr lvl="1">
              <a:buNone/>
            </a:pPr>
            <a:endParaRPr lang="nl-BE" dirty="0" smtClean="0">
              <a:sym typeface="Wingdings" pitchFamily="2" charset="2"/>
            </a:endParaRPr>
          </a:p>
          <a:p>
            <a:pPr lvl="1">
              <a:buNone/>
            </a:pPr>
            <a:endParaRPr lang="nl-BE" dirty="0" smtClean="0">
              <a:sym typeface="Wingdings" pitchFamily="2" charset="2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14400" y="2093205"/>
            <a:ext cx="1757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GEVOLG</a:t>
            </a:r>
            <a:endParaRPr lang="nl-NL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3" y="4594578"/>
            <a:ext cx="21812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8229600" cy="868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kleding en wapenuitrusting van een Romeinse soldaat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981200"/>
            <a:ext cx="7313613" cy="40560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BE" dirty="0" smtClean="0"/>
              <a:t>De kleding</a:t>
            </a:r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Aanvalswapens</a:t>
            </a:r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Verdedigingswapens</a:t>
            </a:r>
          </a:p>
          <a:p>
            <a:endParaRPr lang="nl-B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829" y="19812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kleding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BE" dirty="0" smtClean="0"/>
              <a:t>Tuniek</a:t>
            </a:r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Uniform</a:t>
            </a:r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Krijgsmantel of </a:t>
            </a:r>
            <a:r>
              <a:rPr lang="nl-BE" i="1" dirty="0" err="1" smtClean="0"/>
              <a:t>Sagum</a:t>
            </a: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smtClean="0"/>
              <a:t>samengehouden met gesp of </a:t>
            </a:r>
            <a:r>
              <a:rPr lang="nl-BE" i="1" dirty="0" smtClean="0"/>
              <a:t>fibula</a:t>
            </a:r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 gordel of </a:t>
            </a:r>
            <a:r>
              <a:rPr lang="nl-BE" dirty="0" err="1" smtClean="0"/>
              <a:t>Cingulum</a:t>
            </a:r>
            <a:endParaRPr lang="nl-BE" dirty="0" smtClean="0"/>
          </a:p>
          <a:p>
            <a:pPr>
              <a:buFont typeface="Wingdings" pitchFamily="2" charset="2"/>
              <a:buChar char="v"/>
            </a:pPr>
            <a:r>
              <a:rPr lang="nl-BE" dirty="0" err="1" smtClean="0"/>
              <a:t>Caligae</a:t>
            </a:r>
            <a:r>
              <a:rPr lang="nl-BE" dirty="0" smtClean="0"/>
              <a:t> of sandalen</a:t>
            </a:r>
          </a:p>
          <a:p>
            <a:pPr>
              <a:buNone/>
            </a:pPr>
            <a:endParaRPr lang="nl-BE" i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994" y="1371600"/>
            <a:ext cx="2065867" cy="494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3254829" y="2068286"/>
            <a:ext cx="4452257" cy="24057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 flipV="1">
            <a:off x="2797629" y="2645229"/>
            <a:ext cx="5083628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4321629" y="2645229"/>
            <a:ext cx="3385457" cy="5987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4093029" y="3701143"/>
            <a:ext cx="3614057" cy="77288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 flipV="1">
            <a:off x="3962400" y="5105400"/>
            <a:ext cx="3744686" cy="8817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Aanvalswapens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BE" i="1" dirty="0" err="1" smtClean="0"/>
              <a:t>Pilum</a:t>
            </a:r>
            <a:r>
              <a:rPr lang="nl-BE" dirty="0" smtClean="0"/>
              <a:t> of </a:t>
            </a:r>
            <a:r>
              <a:rPr lang="nl-BE" dirty="0" err="1" smtClean="0"/>
              <a:t>werpspiezen</a:t>
            </a:r>
            <a:endParaRPr lang="nl-BE" dirty="0" smtClean="0"/>
          </a:p>
          <a:p>
            <a:pPr>
              <a:buFont typeface="Wingdings" pitchFamily="2" charset="2"/>
              <a:buChar char="v"/>
            </a:pPr>
            <a:r>
              <a:rPr lang="nl-BE" i="1" dirty="0" err="1" smtClean="0"/>
              <a:t>Gladius</a:t>
            </a:r>
            <a:r>
              <a:rPr lang="nl-BE" dirty="0" smtClean="0"/>
              <a:t> of zwaard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571" y="3061607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582" y="2038350"/>
            <a:ext cx="4095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Verdedigingswapens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BE" dirty="0" smtClean="0"/>
              <a:t>Een helm of </a:t>
            </a:r>
            <a:r>
              <a:rPr lang="nl-BE" i="1" dirty="0" err="1" smtClean="0"/>
              <a:t>galea</a:t>
            </a:r>
            <a:endParaRPr lang="nl-BE" i="1" dirty="0" smtClean="0"/>
          </a:p>
          <a:p>
            <a:pPr>
              <a:buFont typeface="Wingdings" pitchFamily="2" charset="2"/>
              <a:buChar char="v"/>
            </a:pPr>
            <a:r>
              <a:rPr lang="nl-BE" dirty="0" err="1" smtClean="0"/>
              <a:t>Mailiënkolder</a:t>
            </a:r>
            <a:r>
              <a:rPr lang="nl-BE" dirty="0" smtClean="0"/>
              <a:t> of </a:t>
            </a:r>
            <a:r>
              <a:rPr lang="nl-BE" i="1" dirty="0" err="1" smtClean="0"/>
              <a:t>lorica</a:t>
            </a:r>
            <a:r>
              <a:rPr lang="nl-BE" i="1" dirty="0" smtClean="0"/>
              <a:t> </a:t>
            </a:r>
            <a:r>
              <a:rPr lang="nl-BE" i="1" dirty="0" err="1" smtClean="0"/>
              <a:t>serta</a:t>
            </a:r>
            <a:endParaRPr lang="nl-BE" i="1" dirty="0" smtClean="0"/>
          </a:p>
          <a:p>
            <a:pPr>
              <a:buFont typeface="Wingdings" pitchFamily="2" charset="2"/>
              <a:buChar char="v"/>
            </a:pPr>
            <a:r>
              <a:rPr lang="nl-BE" dirty="0" smtClean="0"/>
              <a:t>Houten rechthoekige</a:t>
            </a:r>
            <a:r>
              <a:rPr lang="nl-BE" i="1" dirty="0" smtClean="0"/>
              <a:t> </a:t>
            </a:r>
            <a:r>
              <a:rPr lang="nl-BE" dirty="0" smtClean="0"/>
              <a:t>halfcilindervormige schild of </a:t>
            </a:r>
            <a:r>
              <a:rPr lang="nl-BE" i="1" dirty="0" err="1" smtClean="0"/>
              <a:t>scutum</a:t>
            </a:r>
            <a:endParaRPr lang="nl-BE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250" y="416106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9" y="3831771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9591" y="3494314"/>
            <a:ext cx="1712151" cy="31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signa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BE" dirty="0" smtClean="0"/>
              <a:t>Romeinse legerleiding </a:t>
            </a:r>
            <a:r>
              <a:rPr lang="nl-BE" dirty="0" smtClean="0">
                <a:sym typeface="Wingdings" pitchFamily="2" charset="2"/>
              </a:rPr>
              <a:t> diverse visuele signalen: signa of veldtekens</a:t>
            </a:r>
          </a:p>
          <a:p>
            <a:pPr lvl="1">
              <a:buFont typeface="Wingdings" pitchFamily="2" charset="2"/>
              <a:buChar char="v"/>
            </a:pPr>
            <a:r>
              <a:rPr lang="nl-BE" dirty="0" smtClean="0"/>
              <a:t>Rode vlag boven veldheerstent: </a:t>
            </a:r>
            <a:r>
              <a:rPr lang="nl-BE" dirty="0" err="1" smtClean="0"/>
              <a:t>vexillum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 verzamelen</a:t>
            </a:r>
          </a:p>
          <a:p>
            <a:pPr lvl="1">
              <a:buFont typeface="Wingdings" pitchFamily="2" charset="2"/>
              <a:buChar char="v"/>
            </a:pPr>
            <a:r>
              <a:rPr lang="nl-BE" dirty="0" err="1" smtClean="0">
                <a:sym typeface="Wingdings" pitchFamily="2" charset="2"/>
              </a:rPr>
              <a:t>Aquila</a:t>
            </a:r>
            <a:r>
              <a:rPr lang="nl-BE" dirty="0" smtClean="0">
                <a:sym typeface="Wingdings" pitchFamily="2" charset="2"/>
              </a:rPr>
              <a:t>: veldteken van legioen  een arend met gespreide vleugels ( gedragen door </a:t>
            </a:r>
            <a:r>
              <a:rPr lang="nl-BE" dirty="0" err="1" smtClean="0">
                <a:sym typeface="Wingdings" pitchFamily="2" charset="2"/>
              </a:rPr>
              <a:t>aquilifer</a:t>
            </a:r>
            <a:r>
              <a:rPr lang="nl-BE" dirty="0" smtClean="0">
                <a:sym typeface="Wingdings" pitchFamily="2" charset="2"/>
              </a:rPr>
              <a:t> )</a:t>
            </a:r>
          </a:p>
          <a:p>
            <a:pPr lvl="1">
              <a:buFont typeface="Wingdings" pitchFamily="2" charset="2"/>
              <a:buChar char="v"/>
            </a:pPr>
            <a:r>
              <a:rPr lang="nl-BE" dirty="0" smtClean="0">
                <a:sym typeface="Wingdings" pitchFamily="2" charset="2"/>
              </a:rPr>
              <a:t>Signum: veldteken van een manipel  geopende hand op een lans ( gedragen door </a:t>
            </a:r>
            <a:r>
              <a:rPr lang="nl-BE" dirty="0" err="1" smtClean="0">
                <a:sym typeface="Wingdings" pitchFamily="2" charset="2"/>
              </a:rPr>
              <a:t>signifer</a:t>
            </a:r>
            <a:r>
              <a:rPr lang="nl-BE" dirty="0" smtClean="0">
                <a:sym typeface="Wingdings" pitchFamily="2" charset="2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3314" y="4456087"/>
            <a:ext cx="3145971" cy="21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nl-NL" sz="2200" b="1" dirty="0" smtClean="0"/>
              <a:t>Castra munire</a:t>
            </a:r>
          </a:p>
          <a:p>
            <a:pPr>
              <a:buFont typeface="Wingdings" pitchFamily="2" charset="2"/>
              <a:buChar char="v"/>
            </a:pPr>
            <a:r>
              <a:rPr lang="nl-NL" sz="2200" b="1" dirty="0" smtClean="0"/>
              <a:t>De samenstelling van een legioen</a:t>
            </a:r>
          </a:p>
          <a:p>
            <a:pPr>
              <a:buFont typeface="Wingdings" pitchFamily="2" charset="2"/>
              <a:buChar char="v"/>
            </a:pPr>
            <a:r>
              <a:rPr lang="nl-NL" sz="2200" b="1" dirty="0" smtClean="0"/>
              <a:t>De legerleiding</a:t>
            </a:r>
          </a:p>
          <a:p>
            <a:pPr>
              <a:buFont typeface="Wingdings" pitchFamily="2" charset="2"/>
              <a:buChar char="v"/>
            </a:pPr>
            <a:r>
              <a:rPr lang="nl-NL" sz="2200" b="1" dirty="0" smtClean="0"/>
              <a:t>De evolutie in de rekrutering van de Romeinse soldaten</a:t>
            </a:r>
          </a:p>
          <a:p>
            <a:pPr>
              <a:buFont typeface="Wingdings" pitchFamily="2" charset="2"/>
              <a:buChar char="v"/>
            </a:pPr>
            <a:r>
              <a:rPr lang="nl-NL" sz="2200" b="1" dirty="0" smtClean="0"/>
              <a:t>De kleding en wapenuitrusting van een Romeinse soldaat</a:t>
            </a:r>
          </a:p>
          <a:p>
            <a:pPr>
              <a:buFont typeface="Wingdings" pitchFamily="2" charset="2"/>
              <a:buChar char="v"/>
            </a:pPr>
            <a:r>
              <a:rPr lang="nl-NL" sz="2200" b="1" dirty="0" smtClean="0"/>
              <a:t>De signa</a:t>
            </a:r>
          </a:p>
          <a:p>
            <a:pPr>
              <a:buFont typeface="Wingdings" pitchFamily="2" charset="2"/>
              <a:buChar char="v"/>
            </a:pPr>
            <a:endParaRPr lang="nl-NL" sz="2200" dirty="0" smtClean="0"/>
          </a:p>
          <a:p>
            <a:pPr>
              <a:buFont typeface="Wingdings" pitchFamily="2" charset="2"/>
              <a:buChar char="v"/>
            </a:pPr>
            <a:endParaRPr lang="nl-NL" sz="2200" dirty="0" smtClean="0"/>
          </a:p>
          <a:p>
            <a:pPr>
              <a:buFont typeface="Wingdings" pitchFamily="2" charset="2"/>
              <a:buChar char="v"/>
            </a:pPr>
            <a:endParaRPr lang="nl-NL" sz="2200" dirty="0" smtClean="0"/>
          </a:p>
        </p:txBody>
      </p:sp>
      <p:sp>
        <p:nvSpPr>
          <p:cNvPr id="4" name="Rechthoek 3"/>
          <p:cNvSpPr/>
          <p:nvPr/>
        </p:nvSpPr>
        <p:spPr>
          <a:xfrm>
            <a:off x="4941672" y="448270"/>
            <a:ext cx="31165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Inhoud</a:t>
            </a:r>
            <a:endParaRPr lang="nl-BE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3075" y="1735138"/>
            <a:ext cx="8070850" cy="40560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dirty="0" smtClean="0"/>
              <a:t>Castra stativa </a:t>
            </a:r>
            <a:r>
              <a:rPr lang="nl-NL" dirty="0" smtClean="0">
                <a:sym typeface="Wingdings" pitchFamily="2" charset="2"/>
              </a:rPr>
              <a:t> permanente kampen </a:t>
            </a:r>
          </a:p>
          <a:p>
            <a:pPr>
              <a:buFontTx/>
              <a:buNone/>
            </a:pPr>
            <a:r>
              <a:rPr lang="nl-NL" dirty="0" smtClean="0">
                <a:sym typeface="Wingdings" pitchFamily="2" charset="2"/>
              </a:rPr>
              <a:t>                             de kampen worden heuse dorpen of steden </a:t>
            </a:r>
          </a:p>
          <a:p>
            <a:pPr>
              <a:buFont typeface="Wingdings" pitchFamily="2" charset="2"/>
              <a:buChar char="v"/>
            </a:pPr>
            <a:r>
              <a:rPr lang="nl-NL" dirty="0" smtClean="0">
                <a:sym typeface="Wingdings" pitchFamily="2" charset="2"/>
              </a:rPr>
              <a:t>Castra </a:t>
            </a:r>
            <a:r>
              <a:rPr lang="nl-NL" dirty="0" err="1" smtClean="0">
                <a:sym typeface="Wingdings" pitchFamily="2" charset="2"/>
              </a:rPr>
              <a:t>minora</a:t>
            </a:r>
            <a:r>
              <a:rPr lang="nl-NL" dirty="0" smtClean="0">
                <a:sym typeface="Wingdings" pitchFamily="2" charset="2"/>
              </a:rPr>
              <a:t>  waren kampen die Romeinen tijdens hun veroveringstochten elke avond opsloegen  bleven slechts voor één nacht staan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457700"/>
            <a:ext cx="2171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025" y="41084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2420785" y="396607"/>
            <a:ext cx="597114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Soorten </a:t>
            </a:r>
            <a:r>
              <a:rPr lang="nl-BE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castra</a:t>
            </a:r>
            <a:endParaRPr lang="nl-BE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4751">
            <a:off x="4937258" y="2250610"/>
            <a:ext cx="3367761" cy="2995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75" y="4076700"/>
            <a:ext cx="8259763" cy="24780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nl-NL" b="1" dirty="0" smtClean="0"/>
              <a:t>Omwalling </a:t>
            </a:r>
            <a:r>
              <a:rPr lang="nl-NL" b="1" dirty="0" smtClean="0">
                <a:sym typeface="Wingdings"/>
              </a:rPr>
              <a:t> oninneembaar fort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nl-NL" b="1" dirty="0" smtClean="0">
              <a:sym typeface="Wingdings"/>
            </a:endParaRPr>
          </a:p>
          <a:p>
            <a:pPr lvl="1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nl-NL" sz="2400" b="1" dirty="0" smtClean="0">
                <a:sym typeface="Wingdings"/>
              </a:rPr>
              <a:t>Gracht wordt gegraven.</a:t>
            </a:r>
          </a:p>
          <a:p>
            <a:pPr lvl="1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nl-NL" sz="2400" b="1" dirty="0" smtClean="0">
                <a:sym typeface="Wingdings"/>
              </a:rPr>
              <a:t>Uitgegraven aarde  een wal opwerpen</a:t>
            </a:r>
          </a:p>
          <a:p>
            <a:pPr lvl="1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nl-NL" sz="2400" b="1" dirty="0" smtClean="0">
                <a:sym typeface="Wingdings"/>
              </a:rPr>
              <a:t>Houten palissade op de wal.</a:t>
            </a:r>
          </a:p>
          <a:p>
            <a:pPr lvl="1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nl-NL" sz="2400" b="1" dirty="0" smtClean="0">
                <a:sym typeface="Wingdings"/>
              </a:rPr>
              <a:t>Intervallum: ruimte tussen omwalling en kamp</a:t>
            </a: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nl-NL" dirty="0" smtClean="0">
              <a:sym typeface="Wingdings"/>
            </a:endParaRP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nl-NL" dirty="0" smtClean="0">
              <a:sym typeface="Wingdings"/>
            </a:endParaRPr>
          </a:p>
          <a:p>
            <a:pPr lvl="1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nl-NL" dirty="0" smtClean="0">
              <a:sym typeface="Wingding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983036" y="506776"/>
            <a:ext cx="554148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De omheining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5607050" y="389096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b="1" dirty="0">
                <a:latin typeface="Goudy Old Style" pitchFamily="18" charset="0"/>
              </a:rPr>
              <a:t>1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7150100" y="3635375"/>
            <a:ext cx="50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b="1" dirty="0">
                <a:latin typeface="Goudy Old Style" pitchFamily="18" charset="0"/>
              </a:rPr>
              <a:t>2</a:t>
            </a:r>
          </a:p>
        </p:txBody>
      </p:sp>
      <p:sp>
        <p:nvSpPr>
          <p:cNvPr id="12" name="Rechthoek 11"/>
          <p:cNvSpPr/>
          <p:nvPr/>
        </p:nvSpPr>
        <p:spPr>
          <a:xfrm rot="302323">
            <a:off x="7083425" y="3414713"/>
            <a:ext cx="536575" cy="8461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7046913" y="2874963"/>
            <a:ext cx="47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b="1" dirty="0">
                <a:latin typeface="Goudy Old Style" pitchFamily="18" charset="0"/>
              </a:rPr>
              <a:t>3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rot="10800000">
            <a:off x="7810500" y="4260850"/>
            <a:ext cx="441325" cy="22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371" y="661515"/>
            <a:ext cx="4407803" cy="3302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461963" y="4208463"/>
            <a:ext cx="85058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nl-BE" sz="2400" dirty="0">
                <a:latin typeface="Goudy Old Style" pitchFamily="18" charset="0"/>
              </a:rPr>
              <a:t>Twee loodrechte hoofdwegen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nl-BE" sz="2400" dirty="0">
                <a:latin typeface="Goudy Old Style" pitchFamily="18" charset="0"/>
              </a:rPr>
              <a:t>Vier poorten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nl-BE" sz="2400" dirty="0">
                <a:latin typeface="Goudy Old Style" pitchFamily="18" charset="0"/>
              </a:rPr>
              <a:t>Tenten voor soldaten en hulptroepen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nl-BE" sz="2400" dirty="0">
                <a:latin typeface="Goudy Old Style" pitchFamily="18" charset="0"/>
              </a:rPr>
              <a:t>Quaestorum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nl-BE" sz="2400" dirty="0">
                <a:latin typeface="Goudy Old Style" pitchFamily="18" charset="0"/>
              </a:rPr>
              <a:t>Forum </a:t>
            </a:r>
            <a:r>
              <a:rPr lang="nl-BE" sz="2400" dirty="0">
                <a:latin typeface="Goudy Old Style" pitchFamily="18" charset="0"/>
                <a:sym typeface="Wingdings" pitchFamily="2" charset="2"/>
              </a:rPr>
              <a:t> toespraken </a:t>
            </a:r>
          </a:p>
          <a:p>
            <a:pPr marL="342900" indent="-342900"/>
            <a:r>
              <a:rPr lang="nl-BE" sz="2400" dirty="0">
                <a:latin typeface="Goudy Old Style" pitchFamily="18" charset="0"/>
                <a:sym typeface="Wingdings" pitchFamily="2" charset="2"/>
              </a:rPr>
              <a:t>                     auspicia raadplegen en offeren van dieren</a:t>
            </a:r>
          </a:p>
          <a:p>
            <a:pPr marL="342900" indent="-342900"/>
            <a:r>
              <a:rPr lang="nl-BE" sz="2400" dirty="0">
                <a:latin typeface="Goudy Old Style" pitchFamily="18" charset="0"/>
                <a:sym typeface="Wingdings" pitchFamily="2" charset="2"/>
              </a:rPr>
              <a:t>                         tenten van de officieren</a:t>
            </a:r>
            <a:endParaRPr lang="nl-BE" sz="2400" dirty="0">
              <a:latin typeface="Goudy Old Style" pitchFamily="18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4957763" y="2919413"/>
            <a:ext cx="2874962" cy="1509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rot="5400000" flipH="1" flipV="1">
            <a:off x="4676776" y="3829050"/>
            <a:ext cx="881062" cy="31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al 14"/>
          <p:cNvSpPr/>
          <p:nvPr/>
        </p:nvSpPr>
        <p:spPr>
          <a:xfrm>
            <a:off x="5133975" y="2500313"/>
            <a:ext cx="981075" cy="8382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17" name="Ovaal 16"/>
          <p:cNvSpPr/>
          <p:nvPr/>
        </p:nvSpPr>
        <p:spPr>
          <a:xfrm>
            <a:off x="6389688" y="636588"/>
            <a:ext cx="981075" cy="8382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18" name="Ovaal 17"/>
          <p:cNvSpPr/>
          <p:nvPr/>
        </p:nvSpPr>
        <p:spPr>
          <a:xfrm>
            <a:off x="4643437" y="1474788"/>
            <a:ext cx="981075" cy="8382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19" name="Ovaal 18"/>
          <p:cNvSpPr/>
          <p:nvPr/>
        </p:nvSpPr>
        <p:spPr>
          <a:xfrm>
            <a:off x="6611144" y="2147888"/>
            <a:ext cx="979487" cy="83661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cxnSp>
        <p:nvCxnSpPr>
          <p:cNvPr id="22" name="Rechte verbindingslijn 21"/>
          <p:cNvCxnSpPr/>
          <p:nvPr/>
        </p:nvCxnSpPr>
        <p:spPr>
          <a:xfrm rot="5400000">
            <a:off x="4836319" y="2115344"/>
            <a:ext cx="561975" cy="319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5400000">
            <a:off x="6601619" y="2596356"/>
            <a:ext cx="539750" cy="458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276850" y="1993900"/>
            <a:ext cx="1824038" cy="56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rot="10800000">
            <a:off x="4957763" y="2555875"/>
            <a:ext cx="1684337" cy="539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al 43"/>
          <p:cNvSpPr/>
          <p:nvPr/>
        </p:nvSpPr>
        <p:spPr>
          <a:xfrm>
            <a:off x="5826125" y="1474788"/>
            <a:ext cx="815975" cy="93345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45" name="Rechthoek 44"/>
          <p:cNvSpPr/>
          <p:nvPr/>
        </p:nvSpPr>
        <p:spPr>
          <a:xfrm rot="1143900">
            <a:off x="6365875" y="1731963"/>
            <a:ext cx="1030288" cy="83185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21" name="Rechthoek 20"/>
          <p:cNvSpPr/>
          <p:nvPr/>
        </p:nvSpPr>
        <p:spPr>
          <a:xfrm>
            <a:off x="461963" y="1105456"/>
            <a:ext cx="37222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kampplaats</a:t>
            </a:r>
            <a:endParaRPr lang="nl-BE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979" y="341523"/>
            <a:ext cx="7313613" cy="868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Samenstelling van een legioen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40255" y="1388125"/>
          <a:ext cx="6431937" cy="4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Tabel 21"/>
          <p:cNvGraphicFramePr>
            <a:graphicFrameLocks noGrp="1"/>
          </p:cNvGraphicFramePr>
          <p:nvPr/>
        </p:nvGraphicFramePr>
        <p:xfrm>
          <a:off x="6579509" y="1581522"/>
          <a:ext cx="2082800" cy="1654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65449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el 22"/>
          <p:cNvGraphicFramePr>
            <a:graphicFrameLocks noGrp="1"/>
          </p:cNvGraphicFramePr>
          <p:nvPr/>
        </p:nvGraphicFramePr>
        <p:xfrm>
          <a:off x="6579509" y="1388125"/>
          <a:ext cx="2082800" cy="2018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6727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727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727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B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el 23"/>
          <p:cNvGraphicFramePr>
            <a:graphicFrameLocks noGrp="1"/>
          </p:cNvGraphicFramePr>
          <p:nvPr/>
        </p:nvGraphicFramePr>
        <p:xfrm>
          <a:off x="6579509" y="1388125"/>
          <a:ext cx="2082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08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08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8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8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8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08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 24"/>
          <p:cNvGraphicFramePr>
            <a:graphicFrameLocks noGrp="1"/>
          </p:cNvGraphicFramePr>
          <p:nvPr/>
        </p:nvGraphicFramePr>
        <p:xfrm>
          <a:off x="6574631" y="1553378"/>
          <a:ext cx="2087678" cy="168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678"/>
              </a:tblGrid>
              <a:tr h="168264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" name="Tekstvak 25"/>
          <p:cNvSpPr txBox="1"/>
          <p:nvPr/>
        </p:nvSpPr>
        <p:spPr>
          <a:xfrm>
            <a:off x="6191479" y="4516916"/>
            <a:ext cx="278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Dus er waren 30 manipels in een legioen en 60 centuries.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605928" y="6177053"/>
            <a:ext cx="8240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Caesers legioen3500 tot 4000 soldaten= Romeinse burgers uit Italië</a:t>
            </a:r>
            <a:endParaRPr lang="nl-NL" i="1" dirty="0" smtClean="0"/>
          </a:p>
        </p:txBody>
      </p:sp>
      <p:sp>
        <p:nvSpPr>
          <p:cNvPr id="11" name="Rechthoek 10"/>
          <p:cNvSpPr/>
          <p:nvPr/>
        </p:nvSpPr>
        <p:spPr>
          <a:xfrm>
            <a:off x="6191479" y="5601810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>
                <a:sym typeface="Wingdings" pitchFamily="2" charset="2"/>
              </a:rPr>
              <a:t>1</a:t>
            </a:r>
            <a:r>
              <a:rPr lang="nl-BE" baseline="30000" dirty="0" smtClean="0">
                <a:sym typeface="Wingdings" pitchFamily="2" charset="2"/>
              </a:rPr>
              <a:t>ste</a:t>
            </a:r>
            <a:r>
              <a:rPr lang="nl-BE" dirty="0" smtClean="0">
                <a:sym typeface="Wingdings" pitchFamily="2" charset="2"/>
              </a:rPr>
              <a:t> cohorte  beste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826" y="0"/>
            <a:ext cx="7313613" cy="868362"/>
          </a:xfrm>
          <a:noFill/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B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legerleiding</a:t>
            </a:r>
            <a:endParaRPr lang="nl-B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584687" y="1376749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6769070" y="1995957"/>
            <a:ext cx="2258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Voerden samen een legioen aan.</a:t>
            </a:r>
          </a:p>
          <a:p>
            <a:r>
              <a:rPr lang="nl-BE" sz="2000" dirty="0" smtClean="0"/>
              <a:t>Vervingen Caesar tijdens zijn afwezigheid</a:t>
            </a:r>
            <a:endParaRPr lang="nl-BE" sz="2000" dirty="0"/>
          </a:p>
        </p:txBody>
      </p:sp>
      <p:sp>
        <p:nvSpPr>
          <p:cNvPr id="14" name="Rechteraccolade 13"/>
          <p:cNvSpPr/>
          <p:nvPr/>
        </p:nvSpPr>
        <p:spPr>
          <a:xfrm>
            <a:off x="6161113" y="1684526"/>
            <a:ext cx="429658" cy="1942647"/>
          </a:xfrm>
          <a:prstGeom prst="rightBrace">
            <a:avLst>
              <a:gd name="adj1" fmla="val 0"/>
              <a:gd name="adj2" fmla="val 528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eraccolade 17"/>
          <p:cNvSpPr/>
          <p:nvPr/>
        </p:nvSpPr>
        <p:spPr>
          <a:xfrm rot="10800000">
            <a:off x="1900411" y="1684526"/>
            <a:ext cx="429658" cy="1942647"/>
          </a:xfrm>
          <a:prstGeom prst="rightBrace">
            <a:avLst>
              <a:gd name="adj1" fmla="val 0"/>
              <a:gd name="adj2" fmla="val 528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156074" y="1840241"/>
            <a:ext cx="1871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Hoogste officieren van de generale staf</a:t>
            </a:r>
            <a:endParaRPr lang="nl-BE" sz="2000" dirty="0"/>
          </a:p>
        </p:txBody>
      </p:sp>
      <p:sp>
        <p:nvSpPr>
          <p:cNvPr id="20" name="Tekstvak 19"/>
          <p:cNvSpPr txBox="1"/>
          <p:nvPr/>
        </p:nvSpPr>
        <p:spPr>
          <a:xfrm>
            <a:off x="6885541" y="4520592"/>
            <a:ext cx="179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Kleinere opdrachten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56074" y="4520592"/>
            <a:ext cx="152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Jonge ruiters (= equites)</a:t>
            </a:r>
            <a:endParaRPr lang="nl-BE" dirty="0"/>
          </a:p>
        </p:txBody>
      </p:sp>
      <p:grpSp>
        <p:nvGrpSpPr>
          <p:cNvPr id="15" name="Groep 14"/>
          <p:cNvGrpSpPr/>
          <p:nvPr/>
        </p:nvGrpSpPr>
        <p:grpSpPr>
          <a:xfrm>
            <a:off x="3118993" y="5651717"/>
            <a:ext cx="2156867" cy="1066568"/>
            <a:chOff x="2856864" y="3141097"/>
            <a:chExt cx="1599852" cy="1066568"/>
          </a:xfrm>
        </p:grpSpPr>
        <p:sp>
          <p:nvSpPr>
            <p:cNvPr id="16" name="Afgeronde rechthoek 15"/>
            <p:cNvSpPr/>
            <p:nvPr/>
          </p:nvSpPr>
          <p:spPr>
            <a:xfrm>
              <a:off x="2856864" y="3141097"/>
              <a:ext cx="1599852" cy="10665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fgeronde rechthoek 4"/>
            <p:cNvSpPr/>
            <p:nvPr/>
          </p:nvSpPr>
          <p:spPr>
            <a:xfrm>
              <a:off x="2856864" y="3203575"/>
              <a:ext cx="1537374" cy="1004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kern="1200" dirty="0" smtClean="0"/>
                <a:t>centuriones of ordines</a:t>
              </a:r>
              <a:endParaRPr lang="nl-BE" sz="2800" kern="1200" dirty="0"/>
            </a:p>
          </p:txBody>
        </p:sp>
      </p:grpSp>
      <p:sp>
        <p:nvSpPr>
          <p:cNvPr id="22" name="Rechte verbindingslijn 3"/>
          <p:cNvSpPr/>
          <p:nvPr/>
        </p:nvSpPr>
        <p:spPr>
          <a:xfrm>
            <a:off x="4220285" y="5397756"/>
            <a:ext cx="45719" cy="6232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35" y="0"/>
                </a:moveTo>
                <a:lnTo>
                  <a:pt x="45735" y="214086"/>
                </a:lnTo>
                <a:lnTo>
                  <a:pt x="45720" y="214086"/>
                </a:lnTo>
                <a:lnTo>
                  <a:pt x="45720" y="42817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kstvak 22"/>
          <p:cNvSpPr txBox="1"/>
          <p:nvPr/>
        </p:nvSpPr>
        <p:spPr>
          <a:xfrm>
            <a:off x="149646" y="6021049"/>
            <a:ext cx="195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Militaire trainers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6655869" y="5744050"/>
            <a:ext cx="204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Verantwoordelijk voor de discipline </a:t>
            </a:r>
            <a:endParaRPr lang="nl-BE" dirty="0"/>
          </a:p>
        </p:txBody>
      </p:sp>
      <p:sp>
        <p:nvSpPr>
          <p:cNvPr id="27" name="Rechthoek 26"/>
          <p:cNvSpPr/>
          <p:nvPr/>
        </p:nvSpPr>
        <p:spPr>
          <a:xfrm>
            <a:off x="156074" y="761196"/>
            <a:ext cx="202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 ?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5881567" y="761196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Functie ?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3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631597" y="6254044"/>
            <a:ext cx="6372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dirty="0" smtClean="0">
                <a:sym typeface="Wingdings" pitchFamily="2" charset="2"/>
              </a:rPr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08" y="768345"/>
            <a:ext cx="2065867" cy="494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925977" y="6023211"/>
            <a:ext cx="793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De beste centurio </a:t>
            </a:r>
            <a:r>
              <a:rPr lang="nl-BE" sz="2400" dirty="0" smtClean="0">
                <a:sym typeface="Wingdings" pitchFamily="2" charset="2"/>
              </a:rPr>
              <a:t> primipilus</a:t>
            </a:r>
          </a:p>
        </p:txBody>
      </p:sp>
      <p:sp>
        <p:nvSpPr>
          <p:cNvPr id="7" name="Rechthoek 6"/>
          <p:cNvSpPr/>
          <p:nvPr/>
        </p:nvSpPr>
        <p:spPr>
          <a:xfrm>
            <a:off x="3547845" y="106274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dwarsgeplaatste helmkam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3364089" y="451151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herkenbaar aan scheenplaten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3364089" y="3798332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wijnstok symbool van zijn rang</a:t>
            </a:r>
            <a:endParaRPr lang="nl-BE" dirty="0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2528711" y="1245822"/>
            <a:ext cx="9986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2528711" y="4696178"/>
            <a:ext cx="8353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1219200" y="3939822"/>
            <a:ext cx="21448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914400" y="209320"/>
            <a:ext cx="7313613" cy="8683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Evolutie in de rekrutering van de Romeinse soldaten.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914400" y="1273473"/>
            <a:ext cx="7313613" cy="40560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nl-NL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Verplichte</a:t>
            </a:r>
            <a:r>
              <a:rPr lang="nl-NL" sz="2000" dirty="0" smtClean="0">
                <a:solidFill>
                  <a:srgbClr val="0000FF"/>
                </a:solidFill>
              </a:rPr>
              <a:t> legerdienst voor burgers met een inkomen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nl-NL" sz="2000" dirty="0" smtClean="0"/>
              <a:t>Voor 100 v.C </a:t>
            </a:r>
            <a:r>
              <a:rPr lang="nl-NL" sz="2000" dirty="0" smtClean="0">
                <a:sym typeface="Wingdings" pitchFamily="2" charset="2"/>
              </a:rPr>
              <a:t>plicht van elke </a:t>
            </a:r>
            <a:r>
              <a:rPr lang="nl-NL" sz="2000" i="1" dirty="0" smtClean="0">
                <a:sym typeface="Wingdings" pitchFamily="2" charset="2"/>
              </a:rPr>
              <a:t>civis</a:t>
            </a:r>
            <a:r>
              <a:rPr lang="nl-NL" sz="2000" dirty="0" smtClean="0">
                <a:sym typeface="Wingdings" pitchFamily="2" charset="2"/>
              </a:rPr>
              <a:t> </a:t>
            </a:r>
            <a:r>
              <a:rPr lang="nl-NL" sz="2000" i="1" dirty="0" smtClean="0">
                <a:sym typeface="Wingdings" pitchFamily="2" charset="2"/>
              </a:rPr>
              <a:t>Romanis</a:t>
            </a:r>
            <a:r>
              <a:rPr lang="nl-NL" sz="2000" dirty="0" smtClean="0">
                <a:sym typeface="Wingdings" pitchFamily="2" charset="2"/>
              </a:rPr>
              <a:t> met inkomen om zijn legerdienst te vervullen tussen 17 en 45 jaar.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nl-NL" sz="2000" dirty="0" smtClean="0">
                <a:sym typeface="Wingdings" pitchFamily="2" charset="2"/>
              </a:rPr>
              <a:t>Tijden van oorlog burgers werden opgeroepen</a:t>
            </a:r>
          </a:p>
          <a:p>
            <a:pPr lvl="1">
              <a:lnSpc>
                <a:spcPct val="80000"/>
              </a:lnSpc>
              <a:buNone/>
            </a:pPr>
            <a:endParaRPr lang="nl-NL" sz="20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nl-NL" sz="2000" dirty="0" smtClean="0">
                <a:sym typeface="Wingdings" pitchFamily="2" charset="2"/>
              </a:rPr>
              <a:t>Burgers met inkomen voor eigen wapenuitrusting instaan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None/>
            </a:pPr>
            <a:r>
              <a:rPr lang="nl-NL" sz="2000" dirty="0" smtClean="0"/>
              <a:t>              armen (voetvolk)         rijken (ruiterij)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nl-NL" sz="2000" dirty="0" smtClean="0"/>
          </a:p>
        </p:txBody>
      </p:sp>
      <p:cxnSp>
        <p:nvCxnSpPr>
          <p:cNvPr id="5" name="Rechte verbindingslijn met pijl 4"/>
          <p:cNvCxnSpPr/>
          <p:nvPr/>
        </p:nvCxnSpPr>
        <p:spPr>
          <a:xfrm rot="10800000" flipV="1">
            <a:off x="2534245" y="3866921"/>
            <a:ext cx="980501" cy="661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3756753" y="3866921"/>
            <a:ext cx="905218" cy="661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175906" y="5329535"/>
            <a:ext cx="23583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Probleem !!!</a:t>
            </a:r>
            <a:endParaRPr lang="nl-NL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974553" y="5483422"/>
            <a:ext cx="6004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Oorlogen steeds verder van Rome</a:t>
            </a:r>
          </a:p>
          <a:p>
            <a:endParaRPr lang="nl-BE" dirty="0" smtClean="0"/>
          </a:p>
          <a:p>
            <a:r>
              <a:rPr lang="nl-BE" dirty="0" smtClean="0"/>
              <a:t>GEVOLG: Romeinse burgers konden niet meer op tijd rekruteren.</a:t>
            </a:r>
            <a:endParaRPr lang="nl-B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uiExpand="1" build="p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tpot">
  <a:themeElements>
    <a:clrScheme name="Inktpot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tpot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tpo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ktpot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Diavoorstelling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Inktpot</vt:lpstr>
      <vt:lpstr>Het Romeinse leger</vt:lpstr>
      <vt:lpstr>Dia 2</vt:lpstr>
      <vt:lpstr>Dia 3</vt:lpstr>
      <vt:lpstr>Dia 4</vt:lpstr>
      <vt:lpstr>Dia 5</vt:lpstr>
      <vt:lpstr>Samenstelling van een legioen</vt:lpstr>
      <vt:lpstr>De legerleiding</vt:lpstr>
      <vt:lpstr>Dia 8</vt:lpstr>
      <vt:lpstr>Evolutie in de rekrutering van de Romeinse soldaten.</vt:lpstr>
      <vt:lpstr>Dia 10</vt:lpstr>
      <vt:lpstr>Dia 11</vt:lpstr>
      <vt:lpstr>De kleding en wapenuitrusting van een Romeinse soldaat</vt:lpstr>
      <vt:lpstr>De kleding</vt:lpstr>
      <vt:lpstr>Aanvalswapens</vt:lpstr>
      <vt:lpstr>Verdedigingswapens</vt:lpstr>
      <vt:lpstr>De signa</vt:lpstr>
    </vt:vector>
  </TitlesOfParts>
  <Company>hm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Romeinse leger</dc:title>
  <dc:creator>gert vandeput</dc:creator>
  <cp:lastModifiedBy>Cédric</cp:lastModifiedBy>
  <cp:revision>85</cp:revision>
  <dcterms:created xsi:type="dcterms:W3CDTF">2011-09-25T11:52:58Z</dcterms:created>
  <dcterms:modified xsi:type="dcterms:W3CDTF">2011-11-07T20:03:25Z</dcterms:modified>
</cp:coreProperties>
</file>